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78"/>
    <p:restoredTop sz="97007"/>
  </p:normalViewPr>
  <p:slideViewPr>
    <p:cSldViewPr snapToGrid="0" snapToObjects="1">
      <p:cViewPr varScale="1">
        <p:scale>
          <a:sx n="111" d="100"/>
          <a:sy n="111" d="100"/>
        </p:scale>
        <p:origin x="12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7B5CF-6DF0-044F-87D7-5CE79B192C64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FEAA2-CD91-F44D-A7A4-A21C8D6FBA3F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99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FEAA2-CD91-F44D-A7A4-A21C8D6FBA3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8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D325B8-4E67-0B4E-BA8F-8CB50F7E9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63AA38B-7E2B-C74B-8A12-CD60D52F5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1EEBEC-56FA-5746-8775-E29BA6FF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B20BBC-3154-434C-9433-2200C3A2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AA0D38-3FB7-CB44-9C0C-A09EECBC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136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6DF4BE-3EAB-054E-9FFE-A97EF913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0566AF0-2EA3-2D4A-B63E-416DBD823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30D8E5-FD6E-D144-9D06-1C6A65BF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03F2A8-ACD7-4749-B852-7C089B0A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49D9EC-7052-A649-BDDE-41D2AD8E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113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6A12AD-6942-8247-ADCC-09AAD211E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66929E9-2E8B-8542-B137-0F9572245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53268-42B7-D94F-A92D-CBDB78DC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F3D2C8-5BCC-7445-85BA-77E3B6AD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0F2DB5-5234-4545-8741-061EA0DCB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085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1B1D2F-EFE5-A649-8590-844C56D6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4D54CF-52C5-E64A-8E08-69EBBA92B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CFCFEB-6543-D34A-9693-D87961EE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8B8852-D1D5-554A-968F-0D13556D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27E06C-3CAE-B846-B642-BE6BF9A9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840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7333BC-B2F4-0442-8EAB-54241012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31B8AC-881D-1445-A838-CABA72B16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A348AB-E7B7-114A-802A-B014177F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7743D0-8110-374D-B32E-210D01E5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988EE7-D631-B84A-8BBA-E64441C8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76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34C042-51DC-F141-96B5-66655C5D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7AB542-D0BF-E24A-96BF-D5BD647F5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BB0DDD7-C838-E647-B7E9-2F7D0AD6F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A172A2-DEDE-CE44-9C04-4479ADF1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01CD21-FC2D-8C41-8AB4-D19643AD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37276E-5783-2748-8379-815569FB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210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33FD6-413B-914E-8AF1-DE0FC134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848D1F-21E0-BB4F-92E7-9E17F94C6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3DC7D0F-B837-9643-96B1-DC666D52B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9871C98-CEEB-0F48-B122-3B240714E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1299F28-D6D6-3D4C-BD96-1689AD173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48A49C0-31D2-3E48-BD3A-699865F09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76D139E-763F-EC45-9E11-98B00E58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23015B-3D2C-AA4D-95FE-772704BD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562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005BC2-EF08-F540-900E-E2D04CD0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B92E5C0-A347-7346-884F-E6A6085C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1772B15-71F7-9A47-ADC9-0B1CB6C9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7FC61E-A336-BD4E-9C29-3E7B8E12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675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EA44264-3DF7-334C-81A2-DE5E09A71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A950B21-72E4-D743-B770-B4A52CC25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E58FA65-31A5-7242-A1D1-D6874180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024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7FD1CA-2322-EC40-AD04-82793797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A09934-A157-9244-B512-5429ADB7D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7EAFA7D-DA96-9542-86A7-61179AC5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8D0096-EDAD-4D4C-8DAB-BA7FCA431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476A79-F340-A045-8334-D9A854AF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0C1929-9E68-F64E-BAC9-03C090FA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9857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BC7DDF-3102-BC49-9FA0-58EF8C33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D6BAED-C24D-EA4E-9E77-78660F507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DF6266-762F-A045-817E-0486A9A4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D71714-BA32-844D-BC21-64AC4ABDB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9A278EF-A9E7-CB44-A652-8797BE2F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F7E83D-0B6D-DD43-9865-83D9FBA8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896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B5D49F-9332-6945-8EFF-852BDE41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63EAB36-2232-4644-A800-537CECB48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ADD578-FCA1-4C44-9E2B-B2D244889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9210-A3C5-A74C-9708-A1BB820849B0}" type="datetimeFigureOut">
              <a:rPr lang="x-none" smtClean="0"/>
              <a:t>24/08/2023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E41087-36B6-6B46-B091-44468CF1A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2FD4F7-AEB8-214E-8BC2-6081076E6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9BD72-F2EF-434F-9430-25DA7087BFF4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954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4.xml"/><Relationship Id="rId7" Type="http://schemas.openxmlformats.org/officeDocument/2006/relationships/slide" Target="slide18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28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22.xml"/><Relationship Id="rId12" Type="http://schemas.openxmlformats.org/officeDocument/2006/relationships/slide" Target="slide14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28.xml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28.xml"/><Relationship Id="rId7" Type="http://schemas.openxmlformats.org/officeDocument/2006/relationships/slide" Target="slide18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slide" Target="slide30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8FF488-C512-C24B-8679-7EA22310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05D132-5CBE-C842-8CA2-56B0225AD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6BDACBE6-EE46-1247-AECC-6A6A229F700B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E626D2-E792-F347-AC17-F4F54FD427E9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12FFE0A5-B964-624B-9A94-BC1B491FB32A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C0720718-2833-9442-997D-88F19D257C42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73FF208E-62FF-BB4D-BF6A-A0802BA2097C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30290D8-57E6-E44E-B65C-81A046C1B71D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D071244A-4AA4-F644-A346-DA284DCD5077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25E484D0-AF9F-2544-A22C-0BE2587983D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9AFE869-86CB-6E4C-B950-54ABA815CBE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F117845-173F-A943-852D-E3C3429B0A83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DFC198E7-A5C8-4B47-A392-21E0D79DF911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5101B3E-26C3-754D-AA6F-7ECDD1AA7415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F6E992A-D509-0441-B1CD-9B511835C415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826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710604-FED8-F048-B34A-16BC6B02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0DAEAA-0CFE-F949-9D1D-57EBB74953FC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095329BB-A016-A34D-AB30-D292B31FAFA3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ECCA7DE0-D939-FD4E-A76B-9020F0F00789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6D4987F1-5473-9149-A8DA-7EFB36742558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30D50554-535D-5A4D-B06F-A48F7E276E42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0CA6BC-3267-9040-923B-3FD25231C278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5888DA27-3D28-A94F-AFE4-28AC5112A58D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4A413BEB-D247-F64A-89A9-FDC39B53E90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301E2C7-8747-DC47-AA4A-ACAF7DF7CD9F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C65DEA7-11AE-F54B-8383-C2EB11882D82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96B33106-8308-604D-8522-25D5E7A3373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33884AF-5B07-9844-B934-071CFB4D749F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4702045-2703-E64B-ACC1-CC2ADD5762B2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429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D126EE-D8C2-1843-B2E2-9A30AFA1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9E7D4B22-A775-A840-BDA8-A50217D2F24A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69AE3273-1C38-9940-B0AA-B09A632E7F1A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1B23E477-8F54-1745-AB25-F973C671A4B4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C0B82647-17D6-FC4D-AEFC-B61CFDA5D5D6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904D87-AAD1-E34D-B5D0-47D5B7A718B4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33478FE4-9E4C-1E4B-8BF6-2206D3F2A02C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FFC73CC0-B472-5B46-80B8-B2716638C28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9D1C9EA1-F1EB-A847-93C7-01C583DFA250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1CE5282-EE4A-5741-AB91-D02011F0798C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8453CD-42DD-3842-99B2-C0B03107E531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DEC07A2E-EABE-0E46-8BDE-32E02897041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9E0D4DF-55DF-C945-AC72-3A2A5EACA63E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5F787C1-4359-3F44-BECF-34C692417286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07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A96B7640-A9AF-CB4E-905A-C08CBE563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ACB30FF-B725-F748-A6FD-75AE619D2E67}"/>
              </a:ext>
            </a:extLst>
          </p:cNvPr>
          <p:cNvSpPr/>
          <p:nvPr/>
        </p:nvSpPr>
        <p:spPr>
          <a:xfrm>
            <a:off x="2152732" y="6228225"/>
            <a:ext cx="387350" cy="30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Forma Livre: Forma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54B7DC4D-004E-DE40-9062-85C9A8E9FB9C}"/>
              </a:ext>
            </a:extLst>
          </p:cNvPr>
          <p:cNvSpPr/>
          <p:nvPr/>
        </p:nvSpPr>
        <p:spPr>
          <a:xfrm>
            <a:off x="5231563" y="4523967"/>
            <a:ext cx="1177840" cy="678611"/>
          </a:xfrm>
          <a:custGeom>
            <a:avLst/>
            <a:gdLst>
              <a:gd name="connsiteX0" fmla="*/ 644105 w 1177840"/>
              <a:gd name="connsiteY0" fmla="*/ 46007 h 678611"/>
              <a:gd name="connsiteX1" fmla="*/ 552090 w 1177840"/>
              <a:gd name="connsiteY1" fmla="*/ 46007 h 678611"/>
              <a:gd name="connsiteX2" fmla="*/ 534837 w 1177840"/>
              <a:gd name="connsiteY2" fmla="*/ 34505 h 678611"/>
              <a:gd name="connsiteX3" fmla="*/ 511834 w 1177840"/>
              <a:gd name="connsiteY3" fmla="*/ 23003 h 678611"/>
              <a:gd name="connsiteX4" fmla="*/ 465826 w 1177840"/>
              <a:gd name="connsiteY4" fmla="*/ 17253 h 678611"/>
              <a:gd name="connsiteX5" fmla="*/ 396815 w 1177840"/>
              <a:gd name="connsiteY5" fmla="*/ 23003 h 678611"/>
              <a:gd name="connsiteX6" fmla="*/ 385313 w 1177840"/>
              <a:gd name="connsiteY6" fmla="*/ 40256 h 678611"/>
              <a:gd name="connsiteX7" fmla="*/ 368060 w 1177840"/>
              <a:gd name="connsiteY7" fmla="*/ 46007 h 678611"/>
              <a:gd name="connsiteX8" fmla="*/ 350807 w 1177840"/>
              <a:gd name="connsiteY8" fmla="*/ 57509 h 678611"/>
              <a:gd name="connsiteX9" fmla="*/ 304800 w 1177840"/>
              <a:gd name="connsiteY9" fmla="*/ 63260 h 678611"/>
              <a:gd name="connsiteX10" fmla="*/ 270294 w 1177840"/>
              <a:gd name="connsiteY10" fmla="*/ 69011 h 678611"/>
              <a:gd name="connsiteX11" fmla="*/ 247290 w 1177840"/>
              <a:gd name="connsiteY11" fmla="*/ 80513 h 678611"/>
              <a:gd name="connsiteX12" fmla="*/ 218536 w 1177840"/>
              <a:gd name="connsiteY12" fmla="*/ 92015 h 678611"/>
              <a:gd name="connsiteX13" fmla="*/ 195532 w 1177840"/>
              <a:gd name="connsiteY13" fmla="*/ 109268 h 678611"/>
              <a:gd name="connsiteX14" fmla="*/ 161026 w 1177840"/>
              <a:gd name="connsiteY14" fmla="*/ 126520 h 678611"/>
              <a:gd name="connsiteX15" fmla="*/ 138022 w 1177840"/>
              <a:gd name="connsiteY15" fmla="*/ 149524 h 678611"/>
              <a:gd name="connsiteX16" fmla="*/ 132271 w 1177840"/>
              <a:gd name="connsiteY16" fmla="*/ 166777 h 678611"/>
              <a:gd name="connsiteX17" fmla="*/ 149524 w 1177840"/>
              <a:gd name="connsiteY17" fmla="*/ 218536 h 678611"/>
              <a:gd name="connsiteX18" fmla="*/ 143773 w 1177840"/>
              <a:gd name="connsiteY18" fmla="*/ 304800 h 678611"/>
              <a:gd name="connsiteX19" fmla="*/ 132271 w 1177840"/>
              <a:gd name="connsiteY19" fmla="*/ 322053 h 678611"/>
              <a:gd name="connsiteX20" fmla="*/ 126520 w 1177840"/>
              <a:gd name="connsiteY20" fmla="*/ 339305 h 678611"/>
              <a:gd name="connsiteX21" fmla="*/ 109268 w 1177840"/>
              <a:gd name="connsiteY21" fmla="*/ 356558 h 678611"/>
              <a:gd name="connsiteX22" fmla="*/ 97766 w 1177840"/>
              <a:gd name="connsiteY22" fmla="*/ 373811 h 678611"/>
              <a:gd name="connsiteX23" fmla="*/ 115019 w 1177840"/>
              <a:gd name="connsiteY23" fmla="*/ 408317 h 678611"/>
              <a:gd name="connsiteX24" fmla="*/ 132271 w 1177840"/>
              <a:gd name="connsiteY24" fmla="*/ 419819 h 678611"/>
              <a:gd name="connsiteX25" fmla="*/ 138022 w 1177840"/>
              <a:gd name="connsiteY25" fmla="*/ 437071 h 678611"/>
              <a:gd name="connsiteX26" fmla="*/ 149524 w 1177840"/>
              <a:gd name="connsiteY26" fmla="*/ 454324 h 678611"/>
              <a:gd name="connsiteX27" fmla="*/ 143773 w 1177840"/>
              <a:gd name="connsiteY27" fmla="*/ 494581 h 678611"/>
              <a:gd name="connsiteX28" fmla="*/ 126520 w 1177840"/>
              <a:gd name="connsiteY28" fmla="*/ 506083 h 678611"/>
              <a:gd name="connsiteX29" fmla="*/ 51758 w 1177840"/>
              <a:gd name="connsiteY29" fmla="*/ 517585 h 678611"/>
              <a:gd name="connsiteX30" fmla="*/ 46007 w 1177840"/>
              <a:gd name="connsiteY30" fmla="*/ 534837 h 678611"/>
              <a:gd name="connsiteX31" fmla="*/ 40256 w 1177840"/>
              <a:gd name="connsiteY31" fmla="*/ 557841 h 678611"/>
              <a:gd name="connsiteX32" fmla="*/ 28754 w 1177840"/>
              <a:gd name="connsiteY32" fmla="*/ 575094 h 678611"/>
              <a:gd name="connsiteX33" fmla="*/ 23003 w 1177840"/>
              <a:gd name="connsiteY33" fmla="*/ 592347 h 678611"/>
              <a:gd name="connsiteX34" fmla="*/ 0 w 1177840"/>
              <a:gd name="connsiteY34" fmla="*/ 615351 h 678611"/>
              <a:gd name="connsiteX35" fmla="*/ 11502 w 1177840"/>
              <a:gd name="connsiteY35" fmla="*/ 632603 h 678611"/>
              <a:gd name="connsiteX36" fmla="*/ 40256 w 1177840"/>
              <a:gd name="connsiteY36" fmla="*/ 638354 h 678611"/>
              <a:gd name="connsiteX37" fmla="*/ 80513 w 1177840"/>
              <a:gd name="connsiteY37" fmla="*/ 649856 h 678611"/>
              <a:gd name="connsiteX38" fmla="*/ 120769 w 1177840"/>
              <a:gd name="connsiteY38" fmla="*/ 672860 h 678611"/>
              <a:gd name="connsiteX39" fmla="*/ 143773 w 1177840"/>
              <a:gd name="connsiteY39" fmla="*/ 678611 h 678611"/>
              <a:gd name="connsiteX40" fmla="*/ 201283 w 1177840"/>
              <a:gd name="connsiteY40" fmla="*/ 661358 h 678611"/>
              <a:gd name="connsiteX41" fmla="*/ 235788 w 1177840"/>
              <a:gd name="connsiteY41" fmla="*/ 638354 h 678611"/>
              <a:gd name="connsiteX42" fmla="*/ 264543 w 1177840"/>
              <a:gd name="connsiteY42" fmla="*/ 621102 h 678611"/>
              <a:gd name="connsiteX43" fmla="*/ 281796 w 1177840"/>
              <a:gd name="connsiteY43" fmla="*/ 609600 h 678611"/>
              <a:gd name="connsiteX44" fmla="*/ 316302 w 1177840"/>
              <a:gd name="connsiteY44" fmla="*/ 603849 h 678611"/>
              <a:gd name="connsiteX45" fmla="*/ 373811 w 1177840"/>
              <a:gd name="connsiteY45" fmla="*/ 609600 h 678611"/>
              <a:gd name="connsiteX46" fmla="*/ 402566 w 1177840"/>
              <a:gd name="connsiteY46" fmla="*/ 615351 h 678611"/>
              <a:gd name="connsiteX47" fmla="*/ 454324 w 1177840"/>
              <a:gd name="connsiteY47" fmla="*/ 603849 h 678611"/>
              <a:gd name="connsiteX48" fmla="*/ 488830 w 1177840"/>
              <a:gd name="connsiteY48" fmla="*/ 586596 h 678611"/>
              <a:gd name="connsiteX49" fmla="*/ 500332 w 1177840"/>
              <a:gd name="connsiteY49" fmla="*/ 569343 h 678611"/>
              <a:gd name="connsiteX50" fmla="*/ 552090 w 1177840"/>
              <a:gd name="connsiteY50" fmla="*/ 506083 h 678611"/>
              <a:gd name="connsiteX51" fmla="*/ 609600 w 1177840"/>
              <a:gd name="connsiteY51" fmla="*/ 483079 h 678611"/>
              <a:gd name="connsiteX52" fmla="*/ 638354 w 1177840"/>
              <a:gd name="connsiteY52" fmla="*/ 471577 h 678611"/>
              <a:gd name="connsiteX53" fmla="*/ 672860 w 1177840"/>
              <a:gd name="connsiteY53" fmla="*/ 465826 h 678611"/>
              <a:gd name="connsiteX54" fmla="*/ 701615 w 1177840"/>
              <a:gd name="connsiteY54" fmla="*/ 454324 h 678611"/>
              <a:gd name="connsiteX55" fmla="*/ 782128 w 1177840"/>
              <a:gd name="connsiteY55" fmla="*/ 437071 h 678611"/>
              <a:gd name="connsiteX56" fmla="*/ 856890 w 1177840"/>
              <a:gd name="connsiteY56" fmla="*/ 425569 h 678611"/>
              <a:gd name="connsiteX57" fmla="*/ 897147 w 1177840"/>
              <a:gd name="connsiteY57" fmla="*/ 414068 h 678611"/>
              <a:gd name="connsiteX58" fmla="*/ 960407 w 1177840"/>
              <a:gd name="connsiteY58" fmla="*/ 391064 h 678611"/>
              <a:gd name="connsiteX59" fmla="*/ 994913 w 1177840"/>
              <a:gd name="connsiteY59" fmla="*/ 385313 h 678611"/>
              <a:gd name="connsiteX60" fmla="*/ 1052422 w 1177840"/>
              <a:gd name="connsiteY60" fmla="*/ 368060 h 678611"/>
              <a:gd name="connsiteX61" fmla="*/ 1109932 w 1177840"/>
              <a:gd name="connsiteY61" fmla="*/ 362309 h 678611"/>
              <a:gd name="connsiteX62" fmla="*/ 1127185 w 1177840"/>
              <a:gd name="connsiteY62" fmla="*/ 356558 h 678611"/>
              <a:gd name="connsiteX63" fmla="*/ 1173192 w 1177840"/>
              <a:gd name="connsiteY63" fmla="*/ 345056 h 678611"/>
              <a:gd name="connsiteX64" fmla="*/ 1167441 w 1177840"/>
              <a:gd name="connsiteY64" fmla="*/ 287547 h 678611"/>
              <a:gd name="connsiteX65" fmla="*/ 1127185 w 1177840"/>
              <a:gd name="connsiteY65" fmla="*/ 247290 h 678611"/>
              <a:gd name="connsiteX66" fmla="*/ 994913 w 1177840"/>
              <a:gd name="connsiteY66" fmla="*/ 212785 h 678611"/>
              <a:gd name="connsiteX67" fmla="*/ 966158 w 1177840"/>
              <a:gd name="connsiteY67" fmla="*/ 201283 h 678611"/>
              <a:gd name="connsiteX68" fmla="*/ 954656 w 1177840"/>
              <a:gd name="connsiteY68" fmla="*/ 184030 h 678611"/>
              <a:gd name="connsiteX69" fmla="*/ 931652 w 1177840"/>
              <a:gd name="connsiteY69" fmla="*/ 155275 h 678611"/>
              <a:gd name="connsiteX70" fmla="*/ 908649 w 1177840"/>
              <a:gd name="connsiteY70" fmla="*/ 143773 h 678611"/>
              <a:gd name="connsiteX71" fmla="*/ 879894 w 1177840"/>
              <a:gd name="connsiteY71" fmla="*/ 126520 h 678611"/>
              <a:gd name="connsiteX72" fmla="*/ 856890 w 1177840"/>
              <a:gd name="connsiteY72" fmla="*/ 109268 h 678611"/>
              <a:gd name="connsiteX73" fmla="*/ 839637 w 1177840"/>
              <a:gd name="connsiteY73" fmla="*/ 97766 h 678611"/>
              <a:gd name="connsiteX74" fmla="*/ 822385 w 1177840"/>
              <a:gd name="connsiteY74" fmla="*/ 74762 h 678611"/>
              <a:gd name="connsiteX75" fmla="*/ 793630 w 1177840"/>
              <a:gd name="connsiteY75" fmla="*/ 17253 h 678611"/>
              <a:gd name="connsiteX76" fmla="*/ 759124 w 1177840"/>
              <a:gd name="connsiteY76" fmla="*/ 0 h 678611"/>
              <a:gd name="connsiteX77" fmla="*/ 661358 w 1177840"/>
              <a:gd name="connsiteY77" fmla="*/ 5751 h 678611"/>
              <a:gd name="connsiteX78" fmla="*/ 638354 w 1177840"/>
              <a:gd name="connsiteY78" fmla="*/ 11502 h 678611"/>
              <a:gd name="connsiteX79" fmla="*/ 632603 w 1177840"/>
              <a:gd name="connsiteY79" fmla="*/ 34505 h 678611"/>
              <a:gd name="connsiteX80" fmla="*/ 644105 w 1177840"/>
              <a:gd name="connsiteY80" fmla="*/ 46007 h 6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77840" h="678611">
                <a:moveTo>
                  <a:pt x="644105" y="46007"/>
                </a:moveTo>
                <a:cubicBezTo>
                  <a:pt x="630686" y="47924"/>
                  <a:pt x="614384" y="63805"/>
                  <a:pt x="552090" y="46007"/>
                </a:cubicBezTo>
                <a:cubicBezTo>
                  <a:pt x="545444" y="44108"/>
                  <a:pt x="540838" y="37934"/>
                  <a:pt x="534837" y="34505"/>
                </a:cubicBezTo>
                <a:cubicBezTo>
                  <a:pt x="527394" y="30252"/>
                  <a:pt x="520151" y="25082"/>
                  <a:pt x="511834" y="23003"/>
                </a:cubicBezTo>
                <a:cubicBezTo>
                  <a:pt x="496840" y="19255"/>
                  <a:pt x="481162" y="19170"/>
                  <a:pt x="465826" y="17253"/>
                </a:cubicBezTo>
                <a:cubicBezTo>
                  <a:pt x="442822" y="19170"/>
                  <a:pt x="419010" y="16662"/>
                  <a:pt x="396815" y="23003"/>
                </a:cubicBezTo>
                <a:cubicBezTo>
                  <a:pt x="390169" y="24902"/>
                  <a:pt x="390710" y="35938"/>
                  <a:pt x="385313" y="40256"/>
                </a:cubicBezTo>
                <a:cubicBezTo>
                  <a:pt x="380579" y="44043"/>
                  <a:pt x="373482" y="43296"/>
                  <a:pt x="368060" y="46007"/>
                </a:cubicBezTo>
                <a:cubicBezTo>
                  <a:pt x="361878" y="49098"/>
                  <a:pt x="357475" y="55690"/>
                  <a:pt x="350807" y="57509"/>
                </a:cubicBezTo>
                <a:cubicBezTo>
                  <a:pt x="335897" y="61576"/>
                  <a:pt x="320100" y="61074"/>
                  <a:pt x="304800" y="63260"/>
                </a:cubicBezTo>
                <a:cubicBezTo>
                  <a:pt x="293257" y="64909"/>
                  <a:pt x="281796" y="67094"/>
                  <a:pt x="270294" y="69011"/>
                </a:cubicBezTo>
                <a:cubicBezTo>
                  <a:pt x="262626" y="72845"/>
                  <a:pt x="255124" y="77031"/>
                  <a:pt x="247290" y="80513"/>
                </a:cubicBezTo>
                <a:cubicBezTo>
                  <a:pt x="237857" y="84706"/>
                  <a:pt x="227560" y="87002"/>
                  <a:pt x="218536" y="92015"/>
                </a:cubicBezTo>
                <a:cubicBezTo>
                  <a:pt x="210157" y="96670"/>
                  <a:pt x="203854" y="104513"/>
                  <a:pt x="195532" y="109268"/>
                </a:cubicBezTo>
                <a:cubicBezTo>
                  <a:pt x="164920" y="126761"/>
                  <a:pt x="191079" y="100761"/>
                  <a:pt x="161026" y="126520"/>
                </a:cubicBezTo>
                <a:cubicBezTo>
                  <a:pt x="152792" y="133577"/>
                  <a:pt x="145690" y="141856"/>
                  <a:pt x="138022" y="149524"/>
                </a:cubicBezTo>
                <a:cubicBezTo>
                  <a:pt x="136105" y="155275"/>
                  <a:pt x="131274" y="160797"/>
                  <a:pt x="132271" y="166777"/>
                </a:cubicBezTo>
                <a:cubicBezTo>
                  <a:pt x="135261" y="184716"/>
                  <a:pt x="149524" y="218536"/>
                  <a:pt x="149524" y="218536"/>
                </a:cubicBezTo>
                <a:cubicBezTo>
                  <a:pt x="147607" y="247291"/>
                  <a:pt x="148511" y="276374"/>
                  <a:pt x="143773" y="304800"/>
                </a:cubicBezTo>
                <a:cubicBezTo>
                  <a:pt x="142637" y="311618"/>
                  <a:pt x="135362" y="315871"/>
                  <a:pt x="132271" y="322053"/>
                </a:cubicBezTo>
                <a:cubicBezTo>
                  <a:pt x="129560" y="327475"/>
                  <a:pt x="129882" y="334261"/>
                  <a:pt x="126520" y="339305"/>
                </a:cubicBezTo>
                <a:cubicBezTo>
                  <a:pt x="122009" y="346072"/>
                  <a:pt x="114474" y="350310"/>
                  <a:pt x="109268" y="356558"/>
                </a:cubicBezTo>
                <a:cubicBezTo>
                  <a:pt x="104843" y="361868"/>
                  <a:pt x="101600" y="368060"/>
                  <a:pt x="97766" y="373811"/>
                </a:cubicBezTo>
                <a:cubicBezTo>
                  <a:pt x="102444" y="387844"/>
                  <a:pt x="103870" y="397168"/>
                  <a:pt x="115019" y="408317"/>
                </a:cubicBezTo>
                <a:cubicBezTo>
                  <a:pt x="119906" y="413204"/>
                  <a:pt x="126520" y="415985"/>
                  <a:pt x="132271" y="419819"/>
                </a:cubicBezTo>
                <a:cubicBezTo>
                  <a:pt x="134188" y="425570"/>
                  <a:pt x="135311" y="431649"/>
                  <a:pt x="138022" y="437071"/>
                </a:cubicBezTo>
                <a:cubicBezTo>
                  <a:pt x="141113" y="443253"/>
                  <a:pt x="148836" y="447446"/>
                  <a:pt x="149524" y="454324"/>
                </a:cubicBezTo>
                <a:cubicBezTo>
                  <a:pt x="150873" y="467812"/>
                  <a:pt x="149278" y="482194"/>
                  <a:pt x="143773" y="494581"/>
                </a:cubicBezTo>
                <a:cubicBezTo>
                  <a:pt x="140966" y="500897"/>
                  <a:pt x="133225" y="504407"/>
                  <a:pt x="126520" y="506083"/>
                </a:cubicBezTo>
                <a:cubicBezTo>
                  <a:pt x="102059" y="512198"/>
                  <a:pt x="76679" y="513751"/>
                  <a:pt x="51758" y="517585"/>
                </a:cubicBezTo>
                <a:cubicBezTo>
                  <a:pt x="49841" y="523336"/>
                  <a:pt x="47672" y="529008"/>
                  <a:pt x="46007" y="534837"/>
                </a:cubicBezTo>
                <a:cubicBezTo>
                  <a:pt x="43836" y="542437"/>
                  <a:pt x="43370" y="550576"/>
                  <a:pt x="40256" y="557841"/>
                </a:cubicBezTo>
                <a:cubicBezTo>
                  <a:pt x="37533" y="564194"/>
                  <a:pt x="31845" y="568912"/>
                  <a:pt x="28754" y="575094"/>
                </a:cubicBezTo>
                <a:cubicBezTo>
                  <a:pt x="26043" y="580516"/>
                  <a:pt x="26526" y="587414"/>
                  <a:pt x="23003" y="592347"/>
                </a:cubicBezTo>
                <a:cubicBezTo>
                  <a:pt x="16700" y="601171"/>
                  <a:pt x="7668" y="607683"/>
                  <a:pt x="0" y="615351"/>
                </a:cubicBezTo>
                <a:cubicBezTo>
                  <a:pt x="3834" y="621102"/>
                  <a:pt x="5501" y="629174"/>
                  <a:pt x="11502" y="632603"/>
                </a:cubicBezTo>
                <a:cubicBezTo>
                  <a:pt x="19989" y="637452"/>
                  <a:pt x="30773" y="635983"/>
                  <a:pt x="40256" y="638354"/>
                </a:cubicBezTo>
                <a:cubicBezTo>
                  <a:pt x="53795" y="641739"/>
                  <a:pt x="67397" y="645087"/>
                  <a:pt x="80513" y="649856"/>
                </a:cubicBezTo>
                <a:cubicBezTo>
                  <a:pt x="159320" y="678513"/>
                  <a:pt x="56380" y="645264"/>
                  <a:pt x="120769" y="672860"/>
                </a:cubicBezTo>
                <a:cubicBezTo>
                  <a:pt x="128034" y="675974"/>
                  <a:pt x="136105" y="676694"/>
                  <a:pt x="143773" y="678611"/>
                </a:cubicBezTo>
                <a:cubicBezTo>
                  <a:pt x="162943" y="672860"/>
                  <a:pt x="182947" y="669380"/>
                  <a:pt x="201283" y="661358"/>
                </a:cubicBezTo>
                <a:cubicBezTo>
                  <a:pt x="213947" y="655817"/>
                  <a:pt x="224126" y="645775"/>
                  <a:pt x="235788" y="638354"/>
                </a:cubicBezTo>
                <a:cubicBezTo>
                  <a:pt x="245218" y="632353"/>
                  <a:pt x="255064" y="627026"/>
                  <a:pt x="264543" y="621102"/>
                </a:cubicBezTo>
                <a:cubicBezTo>
                  <a:pt x="270404" y="617439"/>
                  <a:pt x="275239" y="611786"/>
                  <a:pt x="281796" y="609600"/>
                </a:cubicBezTo>
                <a:cubicBezTo>
                  <a:pt x="292858" y="605913"/>
                  <a:pt x="304800" y="605766"/>
                  <a:pt x="316302" y="603849"/>
                </a:cubicBezTo>
                <a:cubicBezTo>
                  <a:pt x="335472" y="605766"/>
                  <a:pt x="354715" y="607054"/>
                  <a:pt x="373811" y="609600"/>
                </a:cubicBezTo>
                <a:cubicBezTo>
                  <a:pt x="383500" y="610892"/>
                  <a:pt x="392816" y="616047"/>
                  <a:pt x="402566" y="615351"/>
                </a:cubicBezTo>
                <a:cubicBezTo>
                  <a:pt x="420195" y="614092"/>
                  <a:pt x="437071" y="607683"/>
                  <a:pt x="454324" y="603849"/>
                </a:cubicBezTo>
                <a:cubicBezTo>
                  <a:pt x="465826" y="598098"/>
                  <a:pt x="478542" y="594312"/>
                  <a:pt x="488830" y="586596"/>
                </a:cubicBezTo>
                <a:cubicBezTo>
                  <a:pt x="494359" y="582449"/>
                  <a:pt x="496669" y="575204"/>
                  <a:pt x="500332" y="569343"/>
                </a:cubicBezTo>
                <a:cubicBezTo>
                  <a:pt x="514259" y="547059"/>
                  <a:pt x="526698" y="518779"/>
                  <a:pt x="552090" y="506083"/>
                </a:cubicBezTo>
                <a:cubicBezTo>
                  <a:pt x="622531" y="470862"/>
                  <a:pt x="556378" y="500820"/>
                  <a:pt x="609600" y="483079"/>
                </a:cubicBezTo>
                <a:cubicBezTo>
                  <a:pt x="619393" y="479815"/>
                  <a:pt x="628395" y="474293"/>
                  <a:pt x="638354" y="471577"/>
                </a:cubicBezTo>
                <a:cubicBezTo>
                  <a:pt x="649604" y="468509"/>
                  <a:pt x="661358" y="467743"/>
                  <a:pt x="672860" y="465826"/>
                </a:cubicBezTo>
                <a:cubicBezTo>
                  <a:pt x="682445" y="461992"/>
                  <a:pt x="691821" y="457589"/>
                  <a:pt x="701615" y="454324"/>
                </a:cubicBezTo>
                <a:cubicBezTo>
                  <a:pt x="717322" y="449088"/>
                  <a:pt x="781824" y="437122"/>
                  <a:pt x="782128" y="437071"/>
                </a:cubicBezTo>
                <a:cubicBezTo>
                  <a:pt x="851877" y="425446"/>
                  <a:pt x="804100" y="437299"/>
                  <a:pt x="856890" y="425569"/>
                </a:cubicBezTo>
                <a:cubicBezTo>
                  <a:pt x="871729" y="422272"/>
                  <a:pt x="883169" y="419310"/>
                  <a:pt x="897147" y="414068"/>
                </a:cubicBezTo>
                <a:cubicBezTo>
                  <a:pt x="920012" y="405494"/>
                  <a:pt x="936246" y="397104"/>
                  <a:pt x="960407" y="391064"/>
                </a:cubicBezTo>
                <a:cubicBezTo>
                  <a:pt x="971719" y="388236"/>
                  <a:pt x="983530" y="387843"/>
                  <a:pt x="994913" y="385313"/>
                </a:cubicBezTo>
                <a:cubicBezTo>
                  <a:pt x="1051658" y="372703"/>
                  <a:pt x="945900" y="386858"/>
                  <a:pt x="1052422" y="368060"/>
                </a:cubicBezTo>
                <a:cubicBezTo>
                  <a:pt x="1071394" y="364712"/>
                  <a:pt x="1090762" y="364226"/>
                  <a:pt x="1109932" y="362309"/>
                </a:cubicBezTo>
                <a:cubicBezTo>
                  <a:pt x="1115683" y="360392"/>
                  <a:pt x="1121337" y="358153"/>
                  <a:pt x="1127185" y="356558"/>
                </a:cubicBezTo>
                <a:cubicBezTo>
                  <a:pt x="1142436" y="352399"/>
                  <a:pt x="1165227" y="358710"/>
                  <a:pt x="1173192" y="345056"/>
                </a:cubicBezTo>
                <a:cubicBezTo>
                  <a:pt x="1182899" y="328415"/>
                  <a:pt x="1175644" y="304979"/>
                  <a:pt x="1167441" y="287547"/>
                </a:cubicBezTo>
                <a:cubicBezTo>
                  <a:pt x="1159361" y="270376"/>
                  <a:pt x="1144159" y="255777"/>
                  <a:pt x="1127185" y="247290"/>
                </a:cubicBezTo>
                <a:cubicBezTo>
                  <a:pt x="1055230" y="211313"/>
                  <a:pt x="1098173" y="226552"/>
                  <a:pt x="994913" y="212785"/>
                </a:cubicBezTo>
                <a:cubicBezTo>
                  <a:pt x="985328" y="208951"/>
                  <a:pt x="974558" y="207283"/>
                  <a:pt x="966158" y="201283"/>
                </a:cubicBezTo>
                <a:cubicBezTo>
                  <a:pt x="960534" y="197266"/>
                  <a:pt x="958803" y="189559"/>
                  <a:pt x="954656" y="184030"/>
                </a:cubicBezTo>
                <a:cubicBezTo>
                  <a:pt x="947291" y="174210"/>
                  <a:pt x="940890" y="163358"/>
                  <a:pt x="931652" y="155275"/>
                </a:cubicBezTo>
                <a:cubicBezTo>
                  <a:pt x="925200" y="149630"/>
                  <a:pt x="916143" y="147936"/>
                  <a:pt x="908649" y="143773"/>
                </a:cubicBezTo>
                <a:cubicBezTo>
                  <a:pt x="898878" y="138344"/>
                  <a:pt x="889195" y="132720"/>
                  <a:pt x="879894" y="126520"/>
                </a:cubicBezTo>
                <a:cubicBezTo>
                  <a:pt x="871919" y="121203"/>
                  <a:pt x="864690" y="114839"/>
                  <a:pt x="856890" y="109268"/>
                </a:cubicBezTo>
                <a:cubicBezTo>
                  <a:pt x="851266" y="105251"/>
                  <a:pt x="845388" y="101600"/>
                  <a:pt x="839637" y="97766"/>
                </a:cubicBezTo>
                <a:cubicBezTo>
                  <a:pt x="833886" y="90098"/>
                  <a:pt x="826671" y="83335"/>
                  <a:pt x="822385" y="74762"/>
                </a:cubicBezTo>
                <a:cubicBezTo>
                  <a:pt x="811583" y="53158"/>
                  <a:pt x="823988" y="32432"/>
                  <a:pt x="793630" y="17253"/>
                </a:cubicBezTo>
                <a:lnTo>
                  <a:pt x="759124" y="0"/>
                </a:lnTo>
                <a:cubicBezTo>
                  <a:pt x="726535" y="1917"/>
                  <a:pt x="693856" y="2656"/>
                  <a:pt x="661358" y="5751"/>
                </a:cubicBezTo>
                <a:cubicBezTo>
                  <a:pt x="653490" y="6500"/>
                  <a:pt x="643943" y="5913"/>
                  <a:pt x="638354" y="11502"/>
                </a:cubicBezTo>
                <a:cubicBezTo>
                  <a:pt x="632765" y="17091"/>
                  <a:pt x="635716" y="27240"/>
                  <a:pt x="632603" y="34505"/>
                </a:cubicBezTo>
                <a:cubicBezTo>
                  <a:pt x="629880" y="40858"/>
                  <a:pt x="657524" y="44090"/>
                  <a:pt x="644105" y="4600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FBC50DE-8F0B-4645-AF74-0329C34AF5A8}"/>
              </a:ext>
            </a:extLst>
          </p:cNvPr>
          <p:cNvSpPr/>
          <p:nvPr/>
        </p:nvSpPr>
        <p:spPr>
          <a:xfrm>
            <a:off x="5241395" y="4364979"/>
            <a:ext cx="397093" cy="317977"/>
          </a:xfrm>
          <a:custGeom>
            <a:avLst/>
            <a:gdLst>
              <a:gd name="connsiteX0" fmla="*/ 356836 w 397093"/>
              <a:gd name="connsiteY0" fmla="*/ 1675 h 317977"/>
              <a:gd name="connsiteX1" fmla="*/ 333832 w 397093"/>
              <a:gd name="connsiteY1" fmla="*/ 30430 h 317977"/>
              <a:gd name="connsiteX2" fmla="*/ 328081 w 397093"/>
              <a:gd name="connsiteY2" fmla="*/ 47683 h 317977"/>
              <a:gd name="connsiteX3" fmla="*/ 316579 w 397093"/>
              <a:gd name="connsiteY3" fmla="*/ 64936 h 317977"/>
              <a:gd name="connsiteX4" fmla="*/ 310828 w 397093"/>
              <a:gd name="connsiteY4" fmla="*/ 93691 h 317977"/>
              <a:gd name="connsiteX5" fmla="*/ 201560 w 397093"/>
              <a:gd name="connsiteY5" fmla="*/ 64936 h 317977"/>
              <a:gd name="connsiteX6" fmla="*/ 155553 w 397093"/>
              <a:gd name="connsiteY6" fmla="*/ 76438 h 317977"/>
              <a:gd name="connsiteX7" fmla="*/ 126798 w 397093"/>
              <a:gd name="connsiteY7" fmla="*/ 93691 h 317977"/>
              <a:gd name="connsiteX8" fmla="*/ 57787 w 397093"/>
              <a:gd name="connsiteY8" fmla="*/ 30430 h 317977"/>
              <a:gd name="connsiteX9" fmla="*/ 52036 w 397093"/>
              <a:gd name="connsiteY9" fmla="*/ 64936 h 317977"/>
              <a:gd name="connsiteX10" fmla="*/ 46285 w 397093"/>
              <a:gd name="connsiteY10" fmla="*/ 105192 h 317977"/>
              <a:gd name="connsiteX11" fmla="*/ 29032 w 397093"/>
              <a:gd name="connsiteY11" fmla="*/ 122445 h 317977"/>
              <a:gd name="connsiteX12" fmla="*/ 34783 w 397093"/>
              <a:gd name="connsiteY12" fmla="*/ 162702 h 317977"/>
              <a:gd name="connsiteX13" fmla="*/ 46285 w 397093"/>
              <a:gd name="connsiteY13" fmla="*/ 191457 h 317977"/>
              <a:gd name="connsiteX14" fmla="*/ 11779 w 397093"/>
              <a:gd name="connsiteY14" fmla="*/ 225962 h 317977"/>
              <a:gd name="connsiteX15" fmla="*/ 277 w 397093"/>
              <a:gd name="connsiteY15" fmla="*/ 248966 h 317977"/>
              <a:gd name="connsiteX16" fmla="*/ 34783 w 397093"/>
              <a:gd name="connsiteY16" fmla="*/ 312226 h 317977"/>
              <a:gd name="connsiteX17" fmla="*/ 52036 w 397093"/>
              <a:gd name="connsiteY17" fmla="*/ 317977 h 317977"/>
              <a:gd name="connsiteX18" fmla="*/ 103794 w 397093"/>
              <a:gd name="connsiteY18" fmla="*/ 312226 h 317977"/>
              <a:gd name="connsiteX19" fmla="*/ 121047 w 397093"/>
              <a:gd name="connsiteY19" fmla="*/ 300724 h 317977"/>
              <a:gd name="connsiteX20" fmla="*/ 172806 w 397093"/>
              <a:gd name="connsiteY20" fmla="*/ 283472 h 317977"/>
              <a:gd name="connsiteX21" fmla="*/ 213062 w 397093"/>
              <a:gd name="connsiteY21" fmla="*/ 266219 h 317977"/>
              <a:gd name="connsiteX22" fmla="*/ 259070 w 397093"/>
              <a:gd name="connsiteY22" fmla="*/ 248966 h 317977"/>
              <a:gd name="connsiteX23" fmla="*/ 316579 w 397093"/>
              <a:gd name="connsiteY23" fmla="*/ 231713 h 317977"/>
              <a:gd name="connsiteX24" fmla="*/ 333832 w 397093"/>
              <a:gd name="connsiteY24" fmla="*/ 225962 h 317977"/>
              <a:gd name="connsiteX25" fmla="*/ 356836 w 397093"/>
              <a:gd name="connsiteY25" fmla="*/ 220211 h 317977"/>
              <a:gd name="connsiteX26" fmla="*/ 397093 w 397093"/>
              <a:gd name="connsiteY26" fmla="*/ 208709 h 317977"/>
              <a:gd name="connsiteX27" fmla="*/ 391342 w 397093"/>
              <a:gd name="connsiteY27" fmla="*/ 99441 h 317977"/>
              <a:gd name="connsiteX28" fmla="*/ 374089 w 397093"/>
              <a:gd name="connsiteY28" fmla="*/ 82189 h 317977"/>
              <a:gd name="connsiteX29" fmla="*/ 356836 w 397093"/>
              <a:gd name="connsiteY29" fmla="*/ 1675 h 31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7093" h="317977">
                <a:moveTo>
                  <a:pt x="356836" y="1675"/>
                </a:moveTo>
                <a:cubicBezTo>
                  <a:pt x="350126" y="-6952"/>
                  <a:pt x="340338" y="20021"/>
                  <a:pt x="333832" y="30430"/>
                </a:cubicBezTo>
                <a:cubicBezTo>
                  <a:pt x="330619" y="35571"/>
                  <a:pt x="330792" y="42261"/>
                  <a:pt x="328081" y="47683"/>
                </a:cubicBezTo>
                <a:cubicBezTo>
                  <a:pt x="324990" y="53865"/>
                  <a:pt x="320413" y="59185"/>
                  <a:pt x="316579" y="64936"/>
                </a:cubicBezTo>
                <a:cubicBezTo>
                  <a:pt x="314662" y="74521"/>
                  <a:pt x="320454" y="91992"/>
                  <a:pt x="310828" y="93691"/>
                </a:cubicBezTo>
                <a:cubicBezTo>
                  <a:pt x="236390" y="106827"/>
                  <a:pt x="233922" y="97298"/>
                  <a:pt x="201560" y="64936"/>
                </a:cubicBezTo>
                <a:cubicBezTo>
                  <a:pt x="186224" y="68770"/>
                  <a:pt x="169108" y="68305"/>
                  <a:pt x="155553" y="76438"/>
                </a:cubicBezTo>
                <a:cubicBezTo>
                  <a:pt x="120020" y="97758"/>
                  <a:pt x="167260" y="107176"/>
                  <a:pt x="126798" y="93691"/>
                </a:cubicBezTo>
                <a:cubicBezTo>
                  <a:pt x="75853" y="30009"/>
                  <a:pt x="104607" y="42135"/>
                  <a:pt x="57787" y="30430"/>
                </a:cubicBezTo>
                <a:cubicBezTo>
                  <a:pt x="55870" y="41932"/>
                  <a:pt x="53809" y="53411"/>
                  <a:pt x="52036" y="64936"/>
                </a:cubicBezTo>
                <a:cubicBezTo>
                  <a:pt x="49975" y="78333"/>
                  <a:pt x="51319" y="92607"/>
                  <a:pt x="46285" y="105192"/>
                </a:cubicBezTo>
                <a:cubicBezTo>
                  <a:pt x="43264" y="112743"/>
                  <a:pt x="34783" y="116694"/>
                  <a:pt x="29032" y="122445"/>
                </a:cubicBezTo>
                <a:cubicBezTo>
                  <a:pt x="30949" y="135864"/>
                  <a:pt x="31495" y="149551"/>
                  <a:pt x="34783" y="162702"/>
                </a:cubicBezTo>
                <a:cubicBezTo>
                  <a:pt x="37287" y="172717"/>
                  <a:pt x="46285" y="181134"/>
                  <a:pt x="46285" y="191457"/>
                </a:cubicBezTo>
                <a:cubicBezTo>
                  <a:pt x="46285" y="204070"/>
                  <a:pt x="16988" y="222056"/>
                  <a:pt x="11779" y="225962"/>
                </a:cubicBezTo>
                <a:cubicBezTo>
                  <a:pt x="7945" y="233630"/>
                  <a:pt x="1224" y="240445"/>
                  <a:pt x="277" y="248966"/>
                </a:cubicBezTo>
                <a:cubicBezTo>
                  <a:pt x="-2600" y="274855"/>
                  <a:pt x="17482" y="297088"/>
                  <a:pt x="34783" y="312226"/>
                </a:cubicBezTo>
                <a:cubicBezTo>
                  <a:pt x="39345" y="316218"/>
                  <a:pt x="46285" y="316060"/>
                  <a:pt x="52036" y="317977"/>
                </a:cubicBezTo>
                <a:cubicBezTo>
                  <a:pt x="69289" y="316060"/>
                  <a:pt x="86953" y="316436"/>
                  <a:pt x="103794" y="312226"/>
                </a:cubicBezTo>
                <a:cubicBezTo>
                  <a:pt x="110499" y="310550"/>
                  <a:pt x="114865" y="303815"/>
                  <a:pt x="121047" y="300724"/>
                </a:cubicBezTo>
                <a:cubicBezTo>
                  <a:pt x="142700" y="289898"/>
                  <a:pt x="150843" y="288963"/>
                  <a:pt x="172806" y="283472"/>
                </a:cubicBezTo>
                <a:cubicBezTo>
                  <a:pt x="216121" y="254595"/>
                  <a:pt x="161071" y="288501"/>
                  <a:pt x="213062" y="266219"/>
                </a:cubicBezTo>
                <a:cubicBezTo>
                  <a:pt x="264890" y="244007"/>
                  <a:pt x="186143" y="263551"/>
                  <a:pt x="259070" y="248966"/>
                </a:cubicBezTo>
                <a:cubicBezTo>
                  <a:pt x="298821" y="229091"/>
                  <a:pt x="265025" y="243170"/>
                  <a:pt x="316579" y="231713"/>
                </a:cubicBezTo>
                <a:cubicBezTo>
                  <a:pt x="322497" y="230398"/>
                  <a:pt x="328003" y="227627"/>
                  <a:pt x="333832" y="225962"/>
                </a:cubicBezTo>
                <a:cubicBezTo>
                  <a:pt x="341432" y="223791"/>
                  <a:pt x="349236" y="222382"/>
                  <a:pt x="356836" y="220211"/>
                </a:cubicBezTo>
                <a:cubicBezTo>
                  <a:pt x="414589" y="203710"/>
                  <a:pt x="325179" y="226688"/>
                  <a:pt x="397093" y="208709"/>
                </a:cubicBezTo>
                <a:cubicBezTo>
                  <a:pt x="395176" y="172286"/>
                  <a:pt x="397867" y="135326"/>
                  <a:pt x="391342" y="99441"/>
                </a:cubicBezTo>
                <a:cubicBezTo>
                  <a:pt x="389887" y="91439"/>
                  <a:pt x="378124" y="89250"/>
                  <a:pt x="374089" y="82189"/>
                </a:cubicBezTo>
                <a:cubicBezTo>
                  <a:pt x="364154" y="64802"/>
                  <a:pt x="363546" y="10302"/>
                  <a:pt x="356836" y="16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Forma Livre: Forma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E8AAC327-4D91-7248-AD6D-DE88AC7BA923}"/>
              </a:ext>
            </a:extLst>
          </p:cNvPr>
          <p:cNvSpPr/>
          <p:nvPr/>
        </p:nvSpPr>
        <p:spPr>
          <a:xfrm>
            <a:off x="4096761" y="1973335"/>
            <a:ext cx="1178751" cy="707366"/>
          </a:xfrm>
          <a:custGeom>
            <a:avLst/>
            <a:gdLst>
              <a:gd name="connsiteX0" fmla="*/ 4947 w 1178751"/>
              <a:gd name="connsiteY0" fmla="*/ 161026 h 707366"/>
              <a:gd name="connsiteX1" fmla="*/ 39452 w 1178751"/>
              <a:gd name="connsiteY1" fmla="*/ 189781 h 707366"/>
              <a:gd name="connsiteX2" fmla="*/ 96962 w 1178751"/>
              <a:gd name="connsiteY2" fmla="*/ 241539 h 707366"/>
              <a:gd name="connsiteX3" fmla="*/ 102713 w 1178751"/>
              <a:gd name="connsiteY3" fmla="*/ 350807 h 707366"/>
              <a:gd name="connsiteX4" fmla="*/ 125716 w 1178751"/>
              <a:gd name="connsiteY4" fmla="*/ 391064 h 707366"/>
              <a:gd name="connsiteX5" fmla="*/ 154471 w 1178751"/>
              <a:gd name="connsiteY5" fmla="*/ 437071 h 707366"/>
              <a:gd name="connsiteX6" fmla="*/ 194728 w 1178751"/>
              <a:gd name="connsiteY6" fmla="*/ 471577 h 707366"/>
              <a:gd name="connsiteX7" fmla="*/ 275241 w 1178751"/>
              <a:gd name="connsiteY7" fmla="*/ 425570 h 707366"/>
              <a:gd name="connsiteX8" fmla="*/ 315498 w 1178751"/>
              <a:gd name="connsiteY8" fmla="*/ 385313 h 707366"/>
              <a:gd name="connsiteX9" fmla="*/ 373007 w 1178751"/>
              <a:gd name="connsiteY9" fmla="*/ 396815 h 707366"/>
              <a:gd name="connsiteX10" fmla="*/ 413264 w 1178751"/>
              <a:gd name="connsiteY10" fmla="*/ 460075 h 707366"/>
              <a:gd name="connsiteX11" fmla="*/ 430516 w 1178751"/>
              <a:gd name="connsiteY11" fmla="*/ 477328 h 707366"/>
              <a:gd name="connsiteX12" fmla="*/ 442018 w 1178751"/>
              <a:gd name="connsiteY12" fmla="*/ 494581 h 707366"/>
              <a:gd name="connsiteX13" fmla="*/ 488026 w 1178751"/>
              <a:gd name="connsiteY13" fmla="*/ 540588 h 707366"/>
              <a:gd name="connsiteX14" fmla="*/ 511030 w 1178751"/>
              <a:gd name="connsiteY14" fmla="*/ 546339 h 707366"/>
              <a:gd name="connsiteX15" fmla="*/ 534033 w 1178751"/>
              <a:gd name="connsiteY15" fmla="*/ 540588 h 707366"/>
              <a:gd name="connsiteX16" fmla="*/ 551286 w 1178751"/>
              <a:gd name="connsiteY16" fmla="*/ 534837 h 707366"/>
              <a:gd name="connsiteX17" fmla="*/ 637550 w 1178751"/>
              <a:gd name="connsiteY17" fmla="*/ 529087 h 707366"/>
              <a:gd name="connsiteX18" fmla="*/ 649052 w 1178751"/>
              <a:gd name="connsiteY18" fmla="*/ 511834 h 707366"/>
              <a:gd name="connsiteX19" fmla="*/ 695060 w 1178751"/>
              <a:gd name="connsiteY19" fmla="*/ 511834 h 707366"/>
              <a:gd name="connsiteX20" fmla="*/ 752569 w 1178751"/>
              <a:gd name="connsiteY20" fmla="*/ 557841 h 707366"/>
              <a:gd name="connsiteX21" fmla="*/ 764071 w 1178751"/>
              <a:gd name="connsiteY21" fmla="*/ 575094 h 707366"/>
              <a:gd name="connsiteX22" fmla="*/ 798577 w 1178751"/>
              <a:gd name="connsiteY22" fmla="*/ 598098 h 707366"/>
              <a:gd name="connsiteX23" fmla="*/ 861837 w 1178751"/>
              <a:gd name="connsiteY23" fmla="*/ 649856 h 707366"/>
              <a:gd name="connsiteX24" fmla="*/ 879090 w 1178751"/>
              <a:gd name="connsiteY24" fmla="*/ 655607 h 707366"/>
              <a:gd name="connsiteX25" fmla="*/ 953852 w 1178751"/>
              <a:gd name="connsiteY25" fmla="*/ 655607 h 707366"/>
              <a:gd name="connsiteX26" fmla="*/ 982607 w 1178751"/>
              <a:gd name="connsiteY26" fmla="*/ 672860 h 707366"/>
              <a:gd name="connsiteX27" fmla="*/ 1005611 w 1178751"/>
              <a:gd name="connsiteY27" fmla="*/ 684362 h 707366"/>
              <a:gd name="connsiteX28" fmla="*/ 1022864 w 1178751"/>
              <a:gd name="connsiteY28" fmla="*/ 695864 h 707366"/>
              <a:gd name="connsiteX29" fmla="*/ 1074622 w 1178751"/>
              <a:gd name="connsiteY29" fmla="*/ 707366 h 707366"/>
              <a:gd name="connsiteX30" fmla="*/ 1126381 w 1178751"/>
              <a:gd name="connsiteY30" fmla="*/ 701615 h 707366"/>
              <a:gd name="connsiteX31" fmla="*/ 1137882 w 1178751"/>
              <a:gd name="connsiteY31" fmla="*/ 672860 h 707366"/>
              <a:gd name="connsiteX32" fmla="*/ 1166637 w 1178751"/>
              <a:gd name="connsiteY32" fmla="*/ 575094 h 707366"/>
              <a:gd name="connsiteX33" fmla="*/ 1178139 w 1178751"/>
              <a:gd name="connsiteY33" fmla="*/ 546339 h 707366"/>
              <a:gd name="connsiteX34" fmla="*/ 1155135 w 1178751"/>
              <a:gd name="connsiteY34" fmla="*/ 460075 h 707366"/>
              <a:gd name="connsiteX35" fmla="*/ 1120630 w 1178751"/>
              <a:gd name="connsiteY35" fmla="*/ 442822 h 707366"/>
              <a:gd name="connsiteX36" fmla="*/ 1086124 w 1178751"/>
              <a:gd name="connsiteY36" fmla="*/ 408317 h 707366"/>
              <a:gd name="connsiteX37" fmla="*/ 1063120 w 1178751"/>
              <a:gd name="connsiteY37" fmla="*/ 362309 h 707366"/>
              <a:gd name="connsiteX38" fmla="*/ 1074622 w 1178751"/>
              <a:gd name="connsiteY38" fmla="*/ 293298 h 707366"/>
              <a:gd name="connsiteX39" fmla="*/ 1086124 w 1178751"/>
              <a:gd name="connsiteY39" fmla="*/ 270294 h 707366"/>
              <a:gd name="connsiteX40" fmla="*/ 1091875 w 1178751"/>
              <a:gd name="connsiteY40" fmla="*/ 241539 h 707366"/>
              <a:gd name="connsiteX41" fmla="*/ 1080373 w 1178751"/>
              <a:gd name="connsiteY41" fmla="*/ 212785 h 707366"/>
              <a:gd name="connsiteX42" fmla="*/ 1040116 w 1178751"/>
              <a:gd name="connsiteY42" fmla="*/ 178279 h 707366"/>
              <a:gd name="connsiteX43" fmla="*/ 1028615 w 1178751"/>
              <a:gd name="connsiteY43" fmla="*/ 161026 h 707366"/>
              <a:gd name="connsiteX44" fmla="*/ 1011362 w 1178751"/>
              <a:gd name="connsiteY44" fmla="*/ 149524 h 707366"/>
              <a:gd name="connsiteX45" fmla="*/ 982607 w 1178751"/>
              <a:gd name="connsiteY45" fmla="*/ 120770 h 707366"/>
              <a:gd name="connsiteX46" fmla="*/ 948101 w 1178751"/>
              <a:gd name="connsiteY46" fmla="*/ 74762 h 707366"/>
              <a:gd name="connsiteX47" fmla="*/ 942350 w 1178751"/>
              <a:gd name="connsiteY47" fmla="*/ 46007 h 707366"/>
              <a:gd name="connsiteX48" fmla="*/ 902094 w 1178751"/>
              <a:gd name="connsiteY48" fmla="*/ 0 h 707366"/>
              <a:gd name="connsiteX49" fmla="*/ 827331 w 1178751"/>
              <a:gd name="connsiteY49" fmla="*/ 17253 h 707366"/>
              <a:gd name="connsiteX50" fmla="*/ 810079 w 1178751"/>
              <a:gd name="connsiteY50" fmla="*/ 34505 h 707366"/>
              <a:gd name="connsiteX51" fmla="*/ 804328 w 1178751"/>
              <a:gd name="connsiteY51" fmla="*/ 74762 h 707366"/>
              <a:gd name="connsiteX52" fmla="*/ 746818 w 1178751"/>
              <a:gd name="connsiteY52" fmla="*/ 46007 h 707366"/>
              <a:gd name="connsiteX53" fmla="*/ 718064 w 1178751"/>
              <a:gd name="connsiteY53" fmla="*/ 28754 h 707366"/>
              <a:gd name="connsiteX54" fmla="*/ 643301 w 1178751"/>
              <a:gd name="connsiteY54" fmla="*/ 34505 h 707366"/>
              <a:gd name="connsiteX55" fmla="*/ 603045 w 1178751"/>
              <a:gd name="connsiteY55" fmla="*/ 40256 h 707366"/>
              <a:gd name="connsiteX56" fmla="*/ 591543 w 1178751"/>
              <a:gd name="connsiteY56" fmla="*/ 57509 h 707366"/>
              <a:gd name="connsiteX57" fmla="*/ 591543 w 1178751"/>
              <a:gd name="connsiteY57" fmla="*/ 138022 h 707366"/>
              <a:gd name="connsiteX58" fmla="*/ 568539 w 1178751"/>
              <a:gd name="connsiteY58" fmla="*/ 149524 h 707366"/>
              <a:gd name="connsiteX59" fmla="*/ 545535 w 1178751"/>
              <a:gd name="connsiteY59" fmla="*/ 132271 h 707366"/>
              <a:gd name="connsiteX60" fmla="*/ 516781 w 1178751"/>
              <a:gd name="connsiteY60" fmla="*/ 80513 h 707366"/>
              <a:gd name="connsiteX61" fmla="*/ 482275 w 1178751"/>
              <a:gd name="connsiteY61" fmla="*/ 109268 h 707366"/>
              <a:gd name="connsiteX62" fmla="*/ 476524 w 1178751"/>
              <a:gd name="connsiteY62" fmla="*/ 132271 h 707366"/>
              <a:gd name="connsiteX63" fmla="*/ 430516 w 1178751"/>
              <a:gd name="connsiteY63" fmla="*/ 149524 h 707366"/>
              <a:gd name="connsiteX64" fmla="*/ 413264 w 1178751"/>
              <a:gd name="connsiteY64" fmla="*/ 155275 h 707366"/>
              <a:gd name="connsiteX65" fmla="*/ 384509 w 1178751"/>
              <a:gd name="connsiteY65" fmla="*/ 149524 h 707366"/>
              <a:gd name="connsiteX66" fmla="*/ 355754 w 1178751"/>
              <a:gd name="connsiteY66" fmla="*/ 92015 h 707366"/>
              <a:gd name="connsiteX67" fmla="*/ 315498 w 1178751"/>
              <a:gd name="connsiteY67" fmla="*/ 63260 h 707366"/>
              <a:gd name="connsiteX68" fmla="*/ 309747 w 1178751"/>
              <a:gd name="connsiteY68" fmla="*/ 80513 h 707366"/>
              <a:gd name="connsiteX69" fmla="*/ 292494 w 1178751"/>
              <a:gd name="connsiteY69" fmla="*/ 149524 h 707366"/>
              <a:gd name="connsiteX70" fmla="*/ 275241 w 1178751"/>
              <a:gd name="connsiteY70" fmla="*/ 155275 h 707366"/>
              <a:gd name="connsiteX71" fmla="*/ 234984 w 1178751"/>
              <a:gd name="connsiteY71" fmla="*/ 161026 h 707366"/>
              <a:gd name="connsiteX72" fmla="*/ 177475 w 1178751"/>
              <a:gd name="connsiteY72" fmla="*/ 149524 h 707366"/>
              <a:gd name="connsiteX73" fmla="*/ 154471 w 1178751"/>
              <a:gd name="connsiteY73" fmla="*/ 138022 h 707366"/>
              <a:gd name="connsiteX74" fmla="*/ 4947 w 1178751"/>
              <a:gd name="connsiteY74" fmla="*/ 16102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178751" h="707366">
                <a:moveTo>
                  <a:pt x="4947" y="161026"/>
                </a:moveTo>
                <a:cubicBezTo>
                  <a:pt x="-14223" y="169652"/>
                  <a:pt x="27679" y="180531"/>
                  <a:pt x="39452" y="189781"/>
                </a:cubicBezTo>
                <a:cubicBezTo>
                  <a:pt x="93567" y="232301"/>
                  <a:pt x="73897" y="206943"/>
                  <a:pt x="96962" y="241539"/>
                </a:cubicBezTo>
                <a:cubicBezTo>
                  <a:pt x="98879" y="277962"/>
                  <a:pt x="97996" y="314640"/>
                  <a:pt x="102713" y="350807"/>
                </a:cubicBezTo>
                <a:cubicBezTo>
                  <a:pt x="104007" y="360729"/>
                  <a:pt x="120181" y="382208"/>
                  <a:pt x="125716" y="391064"/>
                </a:cubicBezTo>
                <a:cubicBezTo>
                  <a:pt x="128525" y="395559"/>
                  <a:pt x="147898" y="429183"/>
                  <a:pt x="154471" y="437071"/>
                </a:cubicBezTo>
                <a:cubicBezTo>
                  <a:pt x="167822" y="453092"/>
                  <a:pt x="177803" y="458883"/>
                  <a:pt x="194728" y="471577"/>
                </a:cubicBezTo>
                <a:cubicBezTo>
                  <a:pt x="234753" y="454423"/>
                  <a:pt x="240485" y="455360"/>
                  <a:pt x="275241" y="425570"/>
                </a:cubicBezTo>
                <a:cubicBezTo>
                  <a:pt x="289650" y="413220"/>
                  <a:pt x="315498" y="385313"/>
                  <a:pt x="315498" y="385313"/>
                </a:cubicBezTo>
                <a:cubicBezTo>
                  <a:pt x="334668" y="389147"/>
                  <a:pt x="355522" y="388072"/>
                  <a:pt x="373007" y="396815"/>
                </a:cubicBezTo>
                <a:cubicBezTo>
                  <a:pt x="391619" y="406121"/>
                  <a:pt x="403538" y="445486"/>
                  <a:pt x="413264" y="460075"/>
                </a:cubicBezTo>
                <a:cubicBezTo>
                  <a:pt x="417775" y="466842"/>
                  <a:pt x="425310" y="471080"/>
                  <a:pt x="430516" y="477328"/>
                </a:cubicBezTo>
                <a:cubicBezTo>
                  <a:pt x="434941" y="482638"/>
                  <a:pt x="438001" y="488957"/>
                  <a:pt x="442018" y="494581"/>
                </a:cubicBezTo>
                <a:cubicBezTo>
                  <a:pt x="456501" y="514857"/>
                  <a:pt x="464765" y="527665"/>
                  <a:pt x="488026" y="540588"/>
                </a:cubicBezTo>
                <a:cubicBezTo>
                  <a:pt x="494935" y="544426"/>
                  <a:pt x="503362" y="544422"/>
                  <a:pt x="511030" y="546339"/>
                </a:cubicBezTo>
                <a:cubicBezTo>
                  <a:pt x="518698" y="544422"/>
                  <a:pt x="526433" y="542759"/>
                  <a:pt x="534033" y="540588"/>
                </a:cubicBezTo>
                <a:cubicBezTo>
                  <a:pt x="539862" y="538923"/>
                  <a:pt x="545261" y="535506"/>
                  <a:pt x="551286" y="534837"/>
                </a:cubicBezTo>
                <a:cubicBezTo>
                  <a:pt x="579928" y="531655"/>
                  <a:pt x="608795" y="531004"/>
                  <a:pt x="637550" y="529087"/>
                </a:cubicBezTo>
                <a:cubicBezTo>
                  <a:pt x="641384" y="523336"/>
                  <a:pt x="643655" y="516152"/>
                  <a:pt x="649052" y="511834"/>
                </a:cubicBezTo>
                <a:cubicBezTo>
                  <a:pt x="663199" y="500516"/>
                  <a:pt x="680321" y="508886"/>
                  <a:pt x="695060" y="511834"/>
                </a:cubicBezTo>
                <a:cubicBezTo>
                  <a:pt x="721922" y="525265"/>
                  <a:pt x="732285" y="527416"/>
                  <a:pt x="752569" y="557841"/>
                </a:cubicBezTo>
                <a:cubicBezTo>
                  <a:pt x="756403" y="563592"/>
                  <a:pt x="758869" y="570543"/>
                  <a:pt x="764071" y="575094"/>
                </a:cubicBezTo>
                <a:cubicBezTo>
                  <a:pt x="774474" y="584197"/>
                  <a:pt x="788802" y="588323"/>
                  <a:pt x="798577" y="598098"/>
                </a:cubicBezTo>
                <a:cubicBezTo>
                  <a:pt x="815460" y="614981"/>
                  <a:pt x="842144" y="643292"/>
                  <a:pt x="861837" y="649856"/>
                </a:cubicBezTo>
                <a:lnTo>
                  <a:pt x="879090" y="655607"/>
                </a:lnTo>
                <a:cubicBezTo>
                  <a:pt x="910322" y="649361"/>
                  <a:pt x="918191" y="644634"/>
                  <a:pt x="953852" y="655607"/>
                </a:cubicBezTo>
                <a:cubicBezTo>
                  <a:pt x="964536" y="658894"/>
                  <a:pt x="972836" y="667432"/>
                  <a:pt x="982607" y="672860"/>
                </a:cubicBezTo>
                <a:cubicBezTo>
                  <a:pt x="990101" y="677023"/>
                  <a:pt x="998167" y="680109"/>
                  <a:pt x="1005611" y="684362"/>
                </a:cubicBezTo>
                <a:cubicBezTo>
                  <a:pt x="1011612" y="687791"/>
                  <a:pt x="1016511" y="693141"/>
                  <a:pt x="1022864" y="695864"/>
                </a:cubicBezTo>
                <a:cubicBezTo>
                  <a:pt x="1029972" y="698910"/>
                  <a:pt x="1069503" y="706342"/>
                  <a:pt x="1074622" y="707366"/>
                </a:cubicBezTo>
                <a:cubicBezTo>
                  <a:pt x="1091875" y="705449"/>
                  <a:pt x="1111142" y="709928"/>
                  <a:pt x="1126381" y="701615"/>
                </a:cubicBezTo>
                <a:cubicBezTo>
                  <a:pt x="1135444" y="696672"/>
                  <a:pt x="1135950" y="683001"/>
                  <a:pt x="1137882" y="672860"/>
                </a:cubicBezTo>
                <a:cubicBezTo>
                  <a:pt x="1156989" y="572545"/>
                  <a:pt x="1118716" y="591068"/>
                  <a:pt x="1166637" y="575094"/>
                </a:cubicBezTo>
                <a:cubicBezTo>
                  <a:pt x="1170471" y="565509"/>
                  <a:pt x="1177452" y="556639"/>
                  <a:pt x="1178139" y="546339"/>
                </a:cubicBezTo>
                <a:cubicBezTo>
                  <a:pt x="1180441" y="511810"/>
                  <a:pt x="1176982" y="485563"/>
                  <a:pt x="1155135" y="460075"/>
                </a:cubicBezTo>
                <a:cubicBezTo>
                  <a:pt x="1146217" y="449670"/>
                  <a:pt x="1132706" y="446848"/>
                  <a:pt x="1120630" y="442822"/>
                </a:cubicBezTo>
                <a:cubicBezTo>
                  <a:pt x="1109128" y="431320"/>
                  <a:pt x="1093398" y="422866"/>
                  <a:pt x="1086124" y="408317"/>
                </a:cubicBezTo>
                <a:lnTo>
                  <a:pt x="1063120" y="362309"/>
                </a:lnTo>
                <a:cubicBezTo>
                  <a:pt x="1066954" y="339305"/>
                  <a:pt x="1068966" y="315923"/>
                  <a:pt x="1074622" y="293298"/>
                </a:cubicBezTo>
                <a:cubicBezTo>
                  <a:pt x="1076701" y="284981"/>
                  <a:pt x="1083413" y="278427"/>
                  <a:pt x="1086124" y="270294"/>
                </a:cubicBezTo>
                <a:cubicBezTo>
                  <a:pt x="1089215" y="261021"/>
                  <a:pt x="1089958" y="251124"/>
                  <a:pt x="1091875" y="241539"/>
                </a:cubicBezTo>
                <a:cubicBezTo>
                  <a:pt x="1088041" y="231954"/>
                  <a:pt x="1085844" y="221539"/>
                  <a:pt x="1080373" y="212785"/>
                </a:cubicBezTo>
                <a:cubicBezTo>
                  <a:pt x="1073305" y="201476"/>
                  <a:pt x="1049636" y="185419"/>
                  <a:pt x="1040116" y="178279"/>
                </a:cubicBezTo>
                <a:cubicBezTo>
                  <a:pt x="1036282" y="172528"/>
                  <a:pt x="1033502" y="165913"/>
                  <a:pt x="1028615" y="161026"/>
                </a:cubicBezTo>
                <a:cubicBezTo>
                  <a:pt x="1023728" y="156139"/>
                  <a:pt x="1016564" y="154075"/>
                  <a:pt x="1011362" y="149524"/>
                </a:cubicBezTo>
                <a:cubicBezTo>
                  <a:pt x="1001161" y="140598"/>
                  <a:pt x="991363" y="131118"/>
                  <a:pt x="982607" y="120770"/>
                </a:cubicBezTo>
                <a:cubicBezTo>
                  <a:pt x="970224" y="106136"/>
                  <a:pt x="948101" y="74762"/>
                  <a:pt x="948101" y="74762"/>
                </a:cubicBezTo>
                <a:cubicBezTo>
                  <a:pt x="946184" y="65177"/>
                  <a:pt x="945782" y="55159"/>
                  <a:pt x="942350" y="46007"/>
                </a:cubicBezTo>
                <a:cubicBezTo>
                  <a:pt x="936644" y="30790"/>
                  <a:pt x="909624" y="7530"/>
                  <a:pt x="902094" y="0"/>
                </a:cubicBezTo>
                <a:cubicBezTo>
                  <a:pt x="858790" y="4330"/>
                  <a:pt x="853050" y="-4179"/>
                  <a:pt x="827331" y="17253"/>
                </a:cubicBezTo>
                <a:cubicBezTo>
                  <a:pt x="821083" y="22459"/>
                  <a:pt x="815830" y="28754"/>
                  <a:pt x="810079" y="34505"/>
                </a:cubicBezTo>
                <a:cubicBezTo>
                  <a:pt x="808162" y="47924"/>
                  <a:pt x="815823" y="67578"/>
                  <a:pt x="804328" y="74762"/>
                </a:cubicBezTo>
                <a:cubicBezTo>
                  <a:pt x="779633" y="90196"/>
                  <a:pt x="760313" y="56128"/>
                  <a:pt x="746818" y="46007"/>
                </a:cubicBezTo>
                <a:cubicBezTo>
                  <a:pt x="737876" y="39300"/>
                  <a:pt x="727649" y="34505"/>
                  <a:pt x="718064" y="28754"/>
                </a:cubicBezTo>
                <a:cubicBezTo>
                  <a:pt x="693143" y="30671"/>
                  <a:pt x="668172" y="32018"/>
                  <a:pt x="643301" y="34505"/>
                </a:cubicBezTo>
                <a:cubicBezTo>
                  <a:pt x="629813" y="35854"/>
                  <a:pt x="615432" y="34751"/>
                  <a:pt x="603045" y="40256"/>
                </a:cubicBezTo>
                <a:cubicBezTo>
                  <a:pt x="596729" y="43063"/>
                  <a:pt x="595377" y="51758"/>
                  <a:pt x="591543" y="57509"/>
                </a:cubicBezTo>
                <a:cubicBezTo>
                  <a:pt x="595762" y="82824"/>
                  <a:pt x="604138" y="112832"/>
                  <a:pt x="591543" y="138022"/>
                </a:cubicBezTo>
                <a:cubicBezTo>
                  <a:pt x="587709" y="145690"/>
                  <a:pt x="576207" y="145690"/>
                  <a:pt x="568539" y="149524"/>
                </a:cubicBezTo>
                <a:cubicBezTo>
                  <a:pt x="560871" y="143773"/>
                  <a:pt x="550852" y="140246"/>
                  <a:pt x="545535" y="132271"/>
                </a:cubicBezTo>
                <a:cubicBezTo>
                  <a:pt x="489234" y="47821"/>
                  <a:pt x="570933" y="134668"/>
                  <a:pt x="516781" y="80513"/>
                </a:cubicBezTo>
                <a:cubicBezTo>
                  <a:pt x="505279" y="90098"/>
                  <a:pt x="491467" y="97450"/>
                  <a:pt x="482275" y="109268"/>
                </a:cubicBezTo>
                <a:cubicBezTo>
                  <a:pt x="477423" y="115507"/>
                  <a:pt x="480908" y="125695"/>
                  <a:pt x="476524" y="132271"/>
                </a:cubicBezTo>
                <a:cubicBezTo>
                  <a:pt x="467057" y="146472"/>
                  <a:pt x="443536" y="146269"/>
                  <a:pt x="430516" y="149524"/>
                </a:cubicBezTo>
                <a:cubicBezTo>
                  <a:pt x="424635" y="150994"/>
                  <a:pt x="419015" y="153358"/>
                  <a:pt x="413264" y="155275"/>
                </a:cubicBezTo>
                <a:cubicBezTo>
                  <a:pt x="403679" y="153358"/>
                  <a:pt x="392329" y="155389"/>
                  <a:pt x="384509" y="149524"/>
                </a:cubicBezTo>
                <a:cubicBezTo>
                  <a:pt x="366924" y="136336"/>
                  <a:pt x="366808" y="108597"/>
                  <a:pt x="355754" y="92015"/>
                </a:cubicBezTo>
                <a:cubicBezTo>
                  <a:pt x="340160" y="68624"/>
                  <a:pt x="336500" y="70261"/>
                  <a:pt x="315498" y="63260"/>
                </a:cubicBezTo>
                <a:cubicBezTo>
                  <a:pt x="313581" y="69011"/>
                  <a:pt x="311309" y="74656"/>
                  <a:pt x="309747" y="80513"/>
                </a:cubicBezTo>
                <a:cubicBezTo>
                  <a:pt x="303637" y="103424"/>
                  <a:pt x="302431" y="127995"/>
                  <a:pt x="292494" y="149524"/>
                </a:cubicBezTo>
                <a:cubicBezTo>
                  <a:pt x="289954" y="155028"/>
                  <a:pt x="281185" y="154086"/>
                  <a:pt x="275241" y="155275"/>
                </a:cubicBezTo>
                <a:cubicBezTo>
                  <a:pt x="261949" y="157933"/>
                  <a:pt x="248403" y="159109"/>
                  <a:pt x="234984" y="161026"/>
                </a:cubicBezTo>
                <a:cubicBezTo>
                  <a:pt x="215814" y="157192"/>
                  <a:pt x="196272" y="154895"/>
                  <a:pt x="177475" y="149524"/>
                </a:cubicBezTo>
                <a:cubicBezTo>
                  <a:pt x="169232" y="147169"/>
                  <a:pt x="163039" y="138328"/>
                  <a:pt x="154471" y="138022"/>
                </a:cubicBezTo>
                <a:cubicBezTo>
                  <a:pt x="40600" y="133955"/>
                  <a:pt x="24117" y="152400"/>
                  <a:pt x="4947" y="16102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orma Livre: Forma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5034139B-6F0C-E143-AEBF-2B8A440E2537}"/>
              </a:ext>
            </a:extLst>
          </p:cNvPr>
          <p:cNvSpPr/>
          <p:nvPr/>
        </p:nvSpPr>
        <p:spPr>
          <a:xfrm>
            <a:off x="5275512" y="4891386"/>
            <a:ext cx="1023668" cy="621411"/>
          </a:xfrm>
          <a:custGeom>
            <a:avLst/>
            <a:gdLst>
              <a:gd name="connsiteX0" fmla="*/ 1006415 w 1023668"/>
              <a:gd name="connsiteY0" fmla="*/ 115328 h 621411"/>
              <a:gd name="connsiteX1" fmla="*/ 1000664 w 1023668"/>
              <a:gd name="connsiteY1" fmla="*/ 80822 h 621411"/>
              <a:gd name="connsiteX2" fmla="*/ 1023668 w 1023668"/>
              <a:gd name="connsiteY2" fmla="*/ 29064 h 621411"/>
              <a:gd name="connsiteX3" fmla="*/ 1006415 w 1023668"/>
              <a:gd name="connsiteY3" fmla="*/ 17562 h 621411"/>
              <a:gd name="connsiteX4" fmla="*/ 983411 w 1023668"/>
              <a:gd name="connsiteY4" fmla="*/ 309 h 621411"/>
              <a:gd name="connsiteX5" fmla="*/ 966158 w 1023668"/>
              <a:gd name="connsiteY5" fmla="*/ 6060 h 621411"/>
              <a:gd name="connsiteX6" fmla="*/ 937404 w 1023668"/>
              <a:gd name="connsiteY6" fmla="*/ 29064 h 621411"/>
              <a:gd name="connsiteX7" fmla="*/ 920151 w 1023668"/>
              <a:gd name="connsiteY7" fmla="*/ 34815 h 621411"/>
              <a:gd name="connsiteX8" fmla="*/ 851140 w 1023668"/>
              <a:gd name="connsiteY8" fmla="*/ 52068 h 621411"/>
              <a:gd name="connsiteX9" fmla="*/ 828136 w 1023668"/>
              <a:gd name="connsiteY9" fmla="*/ 57819 h 621411"/>
              <a:gd name="connsiteX10" fmla="*/ 799381 w 1023668"/>
              <a:gd name="connsiteY10" fmla="*/ 63570 h 621411"/>
              <a:gd name="connsiteX11" fmla="*/ 764875 w 1023668"/>
              <a:gd name="connsiteY11" fmla="*/ 75072 h 621411"/>
              <a:gd name="connsiteX12" fmla="*/ 707366 w 1023668"/>
              <a:gd name="connsiteY12" fmla="*/ 80822 h 621411"/>
              <a:gd name="connsiteX13" fmla="*/ 661358 w 1023668"/>
              <a:gd name="connsiteY13" fmla="*/ 86573 h 621411"/>
              <a:gd name="connsiteX14" fmla="*/ 632604 w 1023668"/>
              <a:gd name="connsiteY14" fmla="*/ 103826 h 621411"/>
              <a:gd name="connsiteX15" fmla="*/ 592347 w 1023668"/>
              <a:gd name="connsiteY15" fmla="*/ 126830 h 621411"/>
              <a:gd name="connsiteX16" fmla="*/ 552091 w 1023668"/>
              <a:gd name="connsiteY16" fmla="*/ 138332 h 621411"/>
              <a:gd name="connsiteX17" fmla="*/ 511834 w 1023668"/>
              <a:gd name="connsiteY17" fmla="*/ 161336 h 621411"/>
              <a:gd name="connsiteX18" fmla="*/ 500332 w 1023668"/>
              <a:gd name="connsiteY18" fmla="*/ 184339 h 621411"/>
              <a:gd name="connsiteX19" fmla="*/ 471577 w 1023668"/>
              <a:gd name="connsiteY19" fmla="*/ 230347 h 621411"/>
              <a:gd name="connsiteX20" fmla="*/ 454325 w 1023668"/>
              <a:gd name="connsiteY20" fmla="*/ 236098 h 621411"/>
              <a:gd name="connsiteX21" fmla="*/ 437072 w 1023668"/>
              <a:gd name="connsiteY21" fmla="*/ 247600 h 621411"/>
              <a:gd name="connsiteX22" fmla="*/ 189781 w 1023668"/>
              <a:gd name="connsiteY22" fmla="*/ 270604 h 621411"/>
              <a:gd name="connsiteX23" fmla="*/ 178279 w 1023668"/>
              <a:gd name="connsiteY23" fmla="*/ 287856 h 621411"/>
              <a:gd name="connsiteX24" fmla="*/ 166777 w 1023668"/>
              <a:gd name="connsiteY24" fmla="*/ 316611 h 621411"/>
              <a:gd name="connsiteX25" fmla="*/ 138023 w 1023668"/>
              <a:gd name="connsiteY25" fmla="*/ 345366 h 621411"/>
              <a:gd name="connsiteX26" fmla="*/ 92015 w 1023668"/>
              <a:gd name="connsiteY26" fmla="*/ 356868 h 621411"/>
              <a:gd name="connsiteX27" fmla="*/ 74762 w 1023668"/>
              <a:gd name="connsiteY27" fmla="*/ 379872 h 621411"/>
              <a:gd name="connsiteX28" fmla="*/ 57509 w 1023668"/>
              <a:gd name="connsiteY28" fmla="*/ 431630 h 621411"/>
              <a:gd name="connsiteX29" fmla="*/ 17253 w 1023668"/>
              <a:gd name="connsiteY29" fmla="*/ 483389 h 621411"/>
              <a:gd name="connsiteX30" fmla="*/ 23004 w 1023668"/>
              <a:gd name="connsiteY30" fmla="*/ 529396 h 621411"/>
              <a:gd name="connsiteX31" fmla="*/ 46008 w 1023668"/>
              <a:gd name="connsiteY31" fmla="*/ 575404 h 621411"/>
              <a:gd name="connsiteX32" fmla="*/ 17253 w 1023668"/>
              <a:gd name="connsiteY32" fmla="*/ 586906 h 621411"/>
              <a:gd name="connsiteX33" fmla="*/ 0 w 1023668"/>
              <a:gd name="connsiteY33" fmla="*/ 598407 h 621411"/>
              <a:gd name="connsiteX34" fmla="*/ 17253 w 1023668"/>
              <a:gd name="connsiteY34" fmla="*/ 615660 h 621411"/>
              <a:gd name="connsiteX35" fmla="*/ 34506 w 1023668"/>
              <a:gd name="connsiteY35" fmla="*/ 621411 h 621411"/>
              <a:gd name="connsiteX36" fmla="*/ 86264 w 1023668"/>
              <a:gd name="connsiteY36" fmla="*/ 604158 h 621411"/>
              <a:gd name="connsiteX37" fmla="*/ 97766 w 1023668"/>
              <a:gd name="connsiteY37" fmla="*/ 581155 h 621411"/>
              <a:gd name="connsiteX38" fmla="*/ 109268 w 1023668"/>
              <a:gd name="connsiteY38" fmla="*/ 563902 h 621411"/>
              <a:gd name="connsiteX39" fmla="*/ 143774 w 1023668"/>
              <a:gd name="connsiteY39" fmla="*/ 523645 h 621411"/>
              <a:gd name="connsiteX40" fmla="*/ 195532 w 1023668"/>
              <a:gd name="connsiteY40" fmla="*/ 489139 h 621411"/>
              <a:gd name="connsiteX41" fmla="*/ 276045 w 1023668"/>
              <a:gd name="connsiteY41" fmla="*/ 443132 h 621411"/>
              <a:gd name="connsiteX42" fmla="*/ 304800 w 1023668"/>
              <a:gd name="connsiteY42" fmla="*/ 431630 h 621411"/>
              <a:gd name="connsiteX43" fmla="*/ 362309 w 1023668"/>
              <a:gd name="connsiteY43" fmla="*/ 402875 h 621411"/>
              <a:gd name="connsiteX44" fmla="*/ 414068 w 1023668"/>
              <a:gd name="connsiteY44" fmla="*/ 385622 h 621411"/>
              <a:gd name="connsiteX45" fmla="*/ 448574 w 1023668"/>
              <a:gd name="connsiteY45" fmla="*/ 368370 h 621411"/>
              <a:gd name="connsiteX46" fmla="*/ 465826 w 1023668"/>
              <a:gd name="connsiteY46" fmla="*/ 356868 h 621411"/>
              <a:gd name="connsiteX47" fmla="*/ 534838 w 1023668"/>
              <a:gd name="connsiteY47" fmla="*/ 339615 h 621411"/>
              <a:gd name="connsiteX48" fmla="*/ 552091 w 1023668"/>
              <a:gd name="connsiteY48" fmla="*/ 328113 h 621411"/>
              <a:gd name="connsiteX49" fmla="*/ 569343 w 1023668"/>
              <a:gd name="connsiteY49" fmla="*/ 322362 h 621411"/>
              <a:gd name="connsiteX50" fmla="*/ 632604 w 1023668"/>
              <a:gd name="connsiteY50" fmla="*/ 293607 h 621411"/>
              <a:gd name="connsiteX51" fmla="*/ 649857 w 1023668"/>
              <a:gd name="connsiteY51" fmla="*/ 316611 h 621411"/>
              <a:gd name="connsiteX52" fmla="*/ 667109 w 1023668"/>
              <a:gd name="connsiteY52" fmla="*/ 345366 h 621411"/>
              <a:gd name="connsiteX53" fmla="*/ 695864 w 1023668"/>
              <a:gd name="connsiteY53" fmla="*/ 333864 h 621411"/>
              <a:gd name="connsiteX54" fmla="*/ 713117 w 1023668"/>
              <a:gd name="connsiteY54" fmla="*/ 316611 h 621411"/>
              <a:gd name="connsiteX55" fmla="*/ 730370 w 1023668"/>
              <a:gd name="connsiteY55" fmla="*/ 305109 h 621411"/>
              <a:gd name="connsiteX56" fmla="*/ 741872 w 1023668"/>
              <a:gd name="connsiteY56" fmla="*/ 276355 h 621411"/>
              <a:gd name="connsiteX57" fmla="*/ 747623 w 1023668"/>
              <a:gd name="connsiteY57" fmla="*/ 259102 h 621411"/>
              <a:gd name="connsiteX58" fmla="*/ 764875 w 1023668"/>
              <a:gd name="connsiteY58" fmla="*/ 178589 h 621411"/>
              <a:gd name="connsiteX59" fmla="*/ 782128 w 1023668"/>
              <a:gd name="connsiteY59" fmla="*/ 167087 h 621411"/>
              <a:gd name="connsiteX60" fmla="*/ 816634 w 1023668"/>
              <a:gd name="connsiteY60" fmla="*/ 155585 h 621411"/>
              <a:gd name="connsiteX61" fmla="*/ 908649 w 1023668"/>
              <a:gd name="connsiteY61" fmla="*/ 121079 h 621411"/>
              <a:gd name="connsiteX62" fmla="*/ 948906 w 1023668"/>
              <a:gd name="connsiteY62" fmla="*/ 115328 h 621411"/>
              <a:gd name="connsiteX63" fmla="*/ 989162 w 1023668"/>
              <a:gd name="connsiteY63" fmla="*/ 103826 h 621411"/>
              <a:gd name="connsiteX64" fmla="*/ 1006415 w 1023668"/>
              <a:gd name="connsiteY64" fmla="*/ 115328 h 62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23668" h="621411">
                <a:moveTo>
                  <a:pt x="1006415" y="115328"/>
                </a:moveTo>
                <a:cubicBezTo>
                  <a:pt x="1008332" y="111494"/>
                  <a:pt x="999608" y="92435"/>
                  <a:pt x="1000664" y="80822"/>
                </a:cubicBezTo>
                <a:cubicBezTo>
                  <a:pt x="1001480" y="71849"/>
                  <a:pt x="1019068" y="38263"/>
                  <a:pt x="1023668" y="29064"/>
                </a:cubicBezTo>
                <a:cubicBezTo>
                  <a:pt x="1017917" y="25230"/>
                  <a:pt x="1012039" y="21579"/>
                  <a:pt x="1006415" y="17562"/>
                </a:cubicBezTo>
                <a:cubicBezTo>
                  <a:pt x="998615" y="11991"/>
                  <a:pt x="992627" y="2942"/>
                  <a:pt x="983411" y="309"/>
                </a:cubicBezTo>
                <a:cubicBezTo>
                  <a:pt x="977582" y="-1356"/>
                  <a:pt x="971909" y="4143"/>
                  <a:pt x="966158" y="6060"/>
                </a:cubicBezTo>
                <a:cubicBezTo>
                  <a:pt x="956573" y="13728"/>
                  <a:pt x="947813" y="22558"/>
                  <a:pt x="937404" y="29064"/>
                </a:cubicBezTo>
                <a:cubicBezTo>
                  <a:pt x="932263" y="32277"/>
                  <a:pt x="925957" y="33073"/>
                  <a:pt x="920151" y="34815"/>
                </a:cubicBezTo>
                <a:cubicBezTo>
                  <a:pt x="862305" y="52169"/>
                  <a:pt x="899315" y="41362"/>
                  <a:pt x="851140" y="52068"/>
                </a:cubicBezTo>
                <a:cubicBezTo>
                  <a:pt x="843424" y="53783"/>
                  <a:pt x="835852" y="56104"/>
                  <a:pt x="828136" y="57819"/>
                </a:cubicBezTo>
                <a:cubicBezTo>
                  <a:pt x="818594" y="59939"/>
                  <a:pt x="808811" y="60998"/>
                  <a:pt x="799381" y="63570"/>
                </a:cubicBezTo>
                <a:cubicBezTo>
                  <a:pt x="787684" y="66760"/>
                  <a:pt x="776792" y="72838"/>
                  <a:pt x="764875" y="75072"/>
                </a:cubicBezTo>
                <a:cubicBezTo>
                  <a:pt x="745940" y="78622"/>
                  <a:pt x="726513" y="78695"/>
                  <a:pt x="707366" y="80822"/>
                </a:cubicBezTo>
                <a:cubicBezTo>
                  <a:pt x="692005" y="82529"/>
                  <a:pt x="676694" y="84656"/>
                  <a:pt x="661358" y="86573"/>
                </a:cubicBezTo>
                <a:cubicBezTo>
                  <a:pt x="651773" y="92324"/>
                  <a:pt x="642083" y="97902"/>
                  <a:pt x="632604" y="103826"/>
                </a:cubicBezTo>
                <a:cubicBezTo>
                  <a:pt x="611603" y="116952"/>
                  <a:pt x="617334" y="116121"/>
                  <a:pt x="592347" y="126830"/>
                </a:cubicBezTo>
                <a:cubicBezTo>
                  <a:pt x="559905" y="140734"/>
                  <a:pt x="591002" y="123740"/>
                  <a:pt x="552091" y="138332"/>
                </a:cubicBezTo>
                <a:cubicBezTo>
                  <a:pt x="535413" y="144586"/>
                  <a:pt x="526136" y="151801"/>
                  <a:pt x="511834" y="161336"/>
                </a:cubicBezTo>
                <a:cubicBezTo>
                  <a:pt x="508000" y="169004"/>
                  <a:pt x="503709" y="176459"/>
                  <a:pt x="500332" y="184339"/>
                </a:cubicBezTo>
                <a:cubicBezTo>
                  <a:pt x="489870" y="208750"/>
                  <a:pt x="500048" y="205943"/>
                  <a:pt x="471577" y="230347"/>
                </a:cubicBezTo>
                <a:cubicBezTo>
                  <a:pt x="466975" y="234292"/>
                  <a:pt x="459747" y="233387"/>
                  <a:pt x="454325" y="236098"/>
                </a:cubicBezTo>
                <a:cubicBezTo>
                  <a:pt x="448143" y="239189"/>
                  <a:pt x="443073" y="244171"/>
                  <a:pt x="437072" y="247600"/>
                </a:cubicBezTo>
                <a:cubicBezTo>
                  <a:pt x="359465" y="291947"/>
                  <a:pt x="314755" y="264195"/>
                  <a:pt x="189781" y="270604"/>
                </a:cubicBezTo>
                <a:cubicBezTo>
                  <a:pt x="185947" y="276355"/>
                  <a:pt x="181370" y="281674"/>
                  <a:pt x="178279" y="287856"/>
                </a:cubicBezTo>
                <a:cubicBezTo>
                  <a:pt x="173662" y="297089"/>
                  <a:pt x="171394" y="307378"/>
                  <a:pt x="166777" y="316611"/>
                </a:cubicBezTo>
                <a:cubicBezTo>
                  <a:pt x="160388" y="329390"/>
                  <a:pt x="152080" y="340254"/>
                  <a:pt x="138023" y="345366"/>
                </a:cubicBezTo>
                <a:cubicBezTo>
                  <a:pt x="123167" y="350768"/>
                  <a:pt x="107351" y="353034"/>
                  <a:pt x="92015" y="356868"/>
                </a:cubicBezTo>
                <a:cubicBezTo>
                  <a:pt x="86264" y="364536"/>
                  <a:pt x="78779" y="371169"/>
                  <a:pt x="74762" y="379872"/>
                </a:cubicBezTo>
                <a:cubicBezTo>
                  <a:pt x="67141" y="396384"/>
                  <a:pt x="70368" y="418770"/>
                  <a:pt x="57509" y="431630"/>
                </a:cubicBezTo>
                <a:cubicBezTo>
                  <a:pt x="30482" y="458658"/>
                  <a:pt x="44768" y="442116"/>
                  <a:pt x="17253" y="483389"/>
                </a:cubicBezTo>
                <a:cubicBezTo>
                  <a:pt x="19170" y="498725"/>
                  <a:pt x="19529" y="514337"/>
                  <a:pt x="23004" y="529396"/>
                </a:cubicBezTo>
                <a:cubicBezTo>
                  <a:pt x="27970" y="550913"/>
                  <a:pt x="34875" y="558704"/>
                  <a:pt x="46008" y="575404"/>
                </a:cubicBezTo>
                <a:cubicBezTo>
                  <a:pt x="36423" y="579238"/>
                  <a:pt x="26487" y="582289"/>
                  <a:pt x="17253" y="586906"/>
                </a:cubicBezTo>
                <a:cubicBezTo>
                  <a:pt x="11071" y="589997"/>
                  <a:pt x="0" y="591495"/>
                  <a:pt x="0" y="598407"/>
                </a:cubicBezTo>
                <a:cubicBezTo>
                  <a:pt x="0" y="606540"/>
                  <a:pt x="10486" y="611149"/>
                  <a:pt x="17253" y="615660"/>
                </a:cubicBezTo>
                <a:cubicBezTo>
                  <a:pt x="22297" y="619023"/>
                  <a:pt x="28755" y="619494"/>
                  <a:pt x="34506" y="621411"/>
                </a:cubicBezTo>
                <a:cubicBezTo>
                  <a:pt x="51759" y="615660"/>
                  <a:pt x="70921" y="613922"/>
                  <a:pt x="86264" y="604158"/>
                </a:cubicBezTo>
                <a:cubicBezTo>
                  <a:pt x="93497" y="599556"/>
                  <a:pt x="93513" y="588598"/>
                  <a:pt x="97766" y="581155"/>
                </a:cubicBezTo>
                <a:cubicBezTo>
                  <a:pt x="101195" y="575154"/>
                  <a:pt x="105251" y="569526"/>
                  <a:pt x="109268" y="563902"/>
                </a:cubicBezTo>
                <a:cubicBezTo>
                  <a:pt x="121848" y="546290"/>
                  <a:pt x="127849" y="537580"/>
                  <a:pt x="143774" y="523645"/>
                </a:cubicBezTo>
                <a:cubicBezTo>
                  <a:pt x="181913" y="490273"/>
                  <a:pt x="159670" y="509631"/>
                  <a:pt x="195532" y="489139"/>
                </a:cubicBezTo>
                <a:cubicBezTo>
                  <a:pt x="225929" y="471770"/>
                  <a:pt x="246262" y="456369"/>
                  <a:pt x="276045" y="443132"/>
                </a:cubicBezTo>
                <a:cubicBezTo>
                  <a:pt x="285479" y="438939"/>
                  <a:pt x="295948" y="436941"/>
                  <a:pt x="304800" y="431630"/>
                </a:cubicBezTo>
                <a:cubicBezTo>
                  <a:pt x="359382" y="398881"/>
                  <a:pt x="307031" y="413931"/>
                  <a:pt x="362309" y="402875"/>
                </a:cubicBezTo>
                <a:cubicBezTo>
                  <a:pt x="433159" y="367450"/>
                  <a:pt x="332322" y="415347"/>
                  <a:pt x="414068" y="385622"/>
                </a:cubicBezTo>
                <a:cubicBezTo>
                  <a:pt x="426153" y="381228"/>
                  <a:pt x="437333" y="374615"/>
                  <a:pt x="448574" y="368370"/>
                </a:cubicBezTo>
                <a:cubicBezTo>
                  <a:pt x="454616" y="365013"/>
                  <a:pt x="459269" y="359054"/>
                  <a:pt x="465826" y="356868"/>
                </a:cubicBezTo>
                <a:cubicBezTo>
                  <a:pt x="488321" y="349370"/>
                  <a:pt x="534838" y="339615"/>
                  <a:pt x="534838" y="339615"/>
                </a:cubicBezTo>
                <a:cubicBezTo>
                  <a:pt x="540589" y="335781"/>
                  <a:pt x="545909" y="331204"/>
                  <a:pt x="552091" y="328113"/>
                </a:cubicBezTo>
                <a:cubicBezTo>
                  <a:pt x="557513" y="325402"/>
                  <a:pt x="564044" y="325306"/>
                  <a:pt x="569343" y="322362"/>
                </a:cubicBezTo>
                <a:cubicBezTo>
                  <a:pt x="625305" y="291271"/>
                  <a:pt x="580873" y="303953"/>
                  <a:pt x="632604" y="293607"/>
                </a:cubicBezTo>
                <a:cubicBezTo>
                  <a:pt x="638355" y="301275"/>
                  <a:pt x="644540" y="308636"/>
                  <a:pt x="649857" y="316611"/>
                </a:cubicBezTo>
                <a:cubicBezTo>
                  <a:pt x="656057" y="325912"/>
                  <a:pt x="656643" y="341441"/>
                  <a:pt x="667109" y="345366"/>
                </a:cubicBezTo>
                <a:cubicBezTo>
                  <a:pt x="676775" y="348991"/>
                  <a:pt x="686279" y="337698"/>
                  <a:pt x="695864" y="333864"/>
                </a:cubicBezTo>
                <a:cubicBezTo>
                  <a:pt x="701615" y="328113"/>
                  <a:pt x="706869" y="321818"/>
                  <a:pt x="713117" y="316611"/>
                </a:cubicBezTo>
                <a:cubicBezTo>
                  <a:pt x="718427" y="312186"/>
                  <a:pt x="726353" y="310733"/>
                  <a:pt x="730370" y="305109"/>
                </a:cubicBezTo>
                <a:cubicBezTo>
                  <a:pt x="736370" y="296709"/>
                  <a:pt x="738247" y="286021"/>
                  <a:pt x="741872" y="276355"/>
                </a:cubicBezTo>
                <a:cubicBezTo>
                  <a:pt x="744001" y="270679"/>
                  <a:pt x="746235" y="265003"/>
                  <a:pt x="747623" y="259102"/>
                </a:cubicBezTo>
                <a:cubicBezTo>
                  <a:pt x="753909" y="232385"/>
                  <a:pt x="755238" y="204288"/>
                  <a:pt x="764875" y="178589"/>
                </a:cubicBezTo>
                <a:cubicBezTo>
                  <a:pt x="767302" y="172117"/>
                  <a:pt x="775812" y="169894"/>
                  <a:pt x="782128" y="167087"/>
                </a:cubicBezTo>
                <a:cubicBezTo>
                  <a:pt x="793207" y="162163"/>
                  <a:pt x="805334" y="159979"/>
                  <a:pt x="816634" y="155585"/>
                </a:cubicBezTo>
                <a:cubicBezTo>
                  <a:pt x="854198" y="140977"/>
                  <a:pt x="873756" y="127423"/>
                  <a:pt x="908649" y="121079"/>
                </a:cubicBezTo>
                <a:cubicBezTo>
                  <a:pt x="921986" y="118654"/>
                  <a:pt x="935487" y="117245"/>
                  <a:pt x="948906" y="115328"/>
                </a:cubicBezTo>
                <a:cubicBezTo>
                  <a:pt x="959417" y="111824"/>
                  <a:pt x="978844" y="104858"/>
                  <a:pt x="989162" y="103826"/>
                </a:cubicBezTo>
                <a:cubicBezTo>
                  <a:pt x="1000607" y="102682"/>
                  <a:pt x="1004498" y="119162"/>
                  <a:pt x="1006415" y="11532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orma Livre: Forma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976CB919-06BC-BA4B-BB96-FA28AC3DC53F}"/>
              </a:ext>
            </a:extLst>
          </p:cNvPr>
          <p:cNvSpPr/>
          <p:nvPr/>
        </p:nvSpPr>
        <p:spPr>
          <a:xfrm>
            <a:off x="4952847" y="3943463"/>
            <a:ext cx="672861" cy="583397"/>
          </a:xfrm>
          <a:custGeom>
            <a:avLst/>
            <a:gdLst>
              <a:gd name="connsiteX0" fmla="*/ 621102 w 672861"/>
              <a:gd name="connsiteY0" fmla="*/ 456770 h 583397"/>
              <a:gd name="connsiteX1" fmla="*/ 655608 w 672861"/>
              <a:gd name="connsiteY1" fmla="*/ 370506 h 583397"/>
              <a:gd name="connsiteX2" fmla="*/ 672861 w 672861"/>
              <a:gd name="connsiteY2" fmla="*/ 359004 h 583397"/>
              <a:gd name="connsiteX3" fmla="*/ 667110 w 672861"/>
              <a:gd name="connsiteY3" fmla="*/ 330249 h 583397"/>
              <a:gd name="connsiteX4" fmla="*/ 632604 w 672861"/>
              <a:gd name="connsiteY4" fmla="*/ 307245 h 583397"/>
              <a:gd name="connsiteX5" fmla="*/ 615351 w 672861"/>
              <a:gd name="connsiteY5" fmla="*/ 295743 h 583397"/>
              <a:gd name="connsiteX6" fmla="*/ 540589 w 672861"/>
              <a:gd name="connsiteY6" fmla="*/ 278491 h 583397"/>
              <a:gd name="connsiteX7" fmla="*/ 494581 w 672861"/>
              <a:gd name="connsiteY7" fmla="*/ 174974 h 583397"/>
              <a:gd name="connsiteX8" fmla="*/ 477329 w 672861"/>
              <a:gd name="connsiteY8" fmla="*/ 169223 h 583397"/>
              <a:gd name="connsiteX9" fmla="*/ 529087 w 672861"/>
              <a:gd name="connsiteY9" fmla="*/ 105962 h 583397"/>
              <a:gd name="connsiteX10" fmla="*/ 500332 w 672861"/>
              <a:gd name="connsiteY10" fmla="*/ 88709 h 583397"/>
              <a:gd name="connsiteX11" fmla="*/ 408317 w 672861"/>
              <a:gd name="connsiteY11" fmla="*/ 77208 h 583397"/>
              <a:gd name="connsiteX12" fmla="*/ 368061 w 672861"/>
              <a:gd name="connsiteY12" fmla="*/ 36951 h 583397"/>
              <a:gd name="connsiteX13" fmla="*/ 339306 w 672861"/>
              <a:gd name="connsiteY13" fmla="*/ 2445 h 583397"/>
              <a:gd name="connsiteX14" fmla="*/ 304800 w 672861"/>
              <a:gd name="connsiteY14" fmla="*/ 8196 h 583397"/>
              <a:gd name="connsiteX15" fmla="*/ 241540 w 672861"/>
              <a:gd name="connsiteY15" fmla="*/ 2445 h 583397"/>
              <a:gd name="connsiteX16" fmla="*/ 258793 w 672861"/>
              <a:gd name="connsiteY16" fmla="*/ 54204 h 583397"/>
              <a:gd name="connsiteX17" fmla="*/ 253042 w 672861"/>
              <a:gd name="connsiteY17" fmla="*/ 105962 h 583397"/>
              <a:gd name="connsiteX18" fmla="*/ 241540 w 672861"/>
              <a:gd name="connsiteY18" fmla="*/ 123215 h 583397"/>
              <a:gd name="connsiteX19" fmla="*/ 224287 w 672861"/>
              <a:gd name="connsiteY19" fmla="*/ 157721 h 583397"/>
              <a:gd name="connsiteX20" fmla="*/ 166778 w 672861"/>
              <a:gd name="connsiteY20" fmla="*/ 186476 h 583397"/>
              <a:gd name="connsiteX21" fmla="*/ 149525 w 672861"/>
              <a:gd name="connsiteY21" fmla="*/ 180725 h 583397"/>
              <a:gd name="connsiteX22" fmla="*/ 103517 w 672861"/>
              <a:gd name="connsiteY22" fmla="*/ 157721 h 583397"/>
              <a:gd name="connsiteX23" fmla="*/ 74762 w 672861"/>
              <a:gd name="connsiteY23" fmla="*/ 209479 h 583397"/>
              <a:gd name="connsiteX24" fmla="*/ 23004 w 672861"/>
              <a:gd name="connsiteY24" fmla="*/ 215230 h 583397"/>
              <a:gd name="connsiteX25" fmla="*/ 17253 w 672861"/>
              <a:gd name="connsiteY25" fmla="*/ 243985 h 583397"/>
              <a:gd name="connsiteX26" fmla="*/ 23004 w 672861"/>
              <a:gd name="connsiteY26" fmla="*/ 261238 h 583397"/>
              <a:gd name="connsiteX27" fmla="*/ 0 w 672861"/>
              <a:gd name="connsiteY27" fmla="*/ 295743 h 583397"/>
              <a:gd name="connsiteX28" fmla="*/ 17253 w 672861"/>
              <a:gd name="connsiteY28" fmla="*/ 307245 h 583397"/>
              <a:gd name="connsiteX29" fmla="*/ 34506 w 672861"/>
              <a:gd name="connsiteY29" fmla="*/ 312996 h 583397"/>
              <a:gd name="connsiteX30" fmla="*/ 86264 w 672861"/>
              <a:gd name="connsiteY30" fmla="*/ 324498 h 583397"/>
              <a:gd name="connsiteX31" fmla="*/ 97766 w 672861"/>
              <a:gd name="connsiteY31" fmla="*/ 347502 h 583397"/>
              <a:gd name="connsiteX32" fmla="*/ 126521 w 672861"/>
              <a:gd name="connsiteY32" fmla="*/ 399260 h 583397"/>
              <a:gd name="connsiteX33" fmla="*/ 155276 w 672861"/>
              <a:gd name="connsiteY33" fmla="*/ 410762 h 583397"/>
              <a:gd name="connsiteX34" fmla="*/ 172529 w 672861"/>
              <a:gd name="connsiteY34" fmla="*/ 428015 h 583397"/>
              <a:gd name="connsiteX35" fmla="*/ 195532 w 672861"/>
              <a:gd name="connsiteY35" fmla="*/ 468272 h 583397"/>
              <a:gd name="connsiteX36" fmla="*/ 189781 w 672861"/>
              <a:gd name="connsiteY36" fmla="*/ 514279 h 583397"/>
              <a:gd name="connsiteX37" fmla="*/ 184030 w 672861"/>
              <a:gd name="connsiteY37" fmla="*/ 531532 h 583397"/>
              <a:gd name="connsiteX38" fmla="*/ 207034 w 672861"/>
              <a:gd name="connsiteY38" fmla="*/ 543034 h 583397"/>
              <a:gd name="connsiteX39" fmla="*/ 258793 w 672861"/>
              <a:gd name="connsiteY39" fmla="*/ 566038 h 583397"/>
              <a:gd name="connsiteX40" fmla="*/ 276045 w 672861"/>
              <a:gd name="connsiteY40" fmla="*/ 577540 h 583397"/>
              <a:gd name="connsiteX41" fmla="*/ 310551 w 672861"/>
              <a:gd name="connsiteY41" fmla="*/ 485525 h 583397"/>
              <a:gd name="connsiteX42" fmla="*/ 339306 w 672861"/>
              <a:gd name="connsiteY42" fmla="*/ 445268 h 583397"/>
              <a:gd name="connsiteX43" fmla="*/ 362310 w 672861"/>
              <a:gd name="connsiteY43" fmla="*/ 433766 h 583397"/>
              <a:gd name="connsiteX44" fmla="*/ 396815 w 672861"/>
              <a:gd name="connsiteY44" fmla="*/ 462521 h 583397"/>
              <a:gd name="connsiteX45" fmla="*/ 402566 w 672861"/>
              <a:gd name="connsiteY45" fmla="*/ 485525 h 583397"/>
              <a:gd name="connsiteX46" fmla="*/ 414068 w 672861"/>
              <a:gd name="connsiteY46" fmla="*/ 502777 h 583397"/>
              <a:gd name="connsiteX47" fmla="*/ 442823 w 672861"/>
              <a:gd name="connsiteY47" fmla="*/ 497026 h 583397"/>
              <a:gd name="connsiteX48" fmla="*/ 460076 w 672861"/>
              <a:gd name="connsiteY48" fmla="*/ 479774 h 583397"/>
              <a:gd name="connsiteX49" fmla="*/ 534838 w 672861"/>
              <a:gd name="connsiteY49" fmla="*/ 508528 h 583397"/>
              <a:gd name="connsiteX50" fmla="*/ 580845 w 672861"/>
              <a:gd name="connsiteY50" fmla="*/ 514279 h 583397"/>
              <a:gd name="connsiteX51" fmla="*/ 603849 w 672861"/>
              <a:gd name="connsiteY51" fmla="*/ 508528 h 583397"/>
              <a:gd name="connsiteX52" fmla="*/ 609600 w 672861"/>
              <a:gd name="connsiteY52" fmla="*/ 451019 h 583397"/>
              <a:gd name="connsiteX53" fmla="*/ 615351 w 672861"/>
              <a:gd name="connsiteY53" fmla="*/ 422264 h 583397"/>
              <a:gd name="connsiteX54" fmla="*/ 621102 w 672861"/>
              <a:gd name="connsiteY54" fmla="*/ 456770 h 58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72861" h="583397">
                <a:moveTo>
                  <a:pt x="621102" y="456770"/>
                </a:moveTo>
                <a:cubicBezTo>
                  <a:pt x="627812" y="448144"/>
                  <a:pt x="606952" y="400916"/>
                  <a:pt x="655608" y="370506"/>
                </a:cubicBezTo>
                <a:cubicBezTo>
                  <a:pt x="661469" y="366843"/>
                  <a:pt x="667110" y="362838"/>
                  <a:pt x="672861" y="359004"/>
                </a:cubicBezTo>
                <a:cubicBezTo>
                  <a:pt x="670944" y="349419"/>
                  <a:pt x="673111" y="337965"/>
                  <a:pt x="667110" y="330249"/>
                </a:cubicBezTo>
                <a:cubicBezTo>
                  <a:pt x="658623" y="319337"/>
                  <a:pt x="644106" y="314913"/>
                  <a:pt x="632604" y="307245"/>
                </a:cubicBezTo>
                <a:cubicBezTo>
                  <a:pt x="626853" y="303411"/>
                  <a:pt x="622129" y="297098"/>
                  <a:pt x="615351" y="295743"/>
                </a:cubicBezTo>
                <a:cubicBezTo>
                  <a:pt x="571095" y="286893"/>
                  <a:pt x="596079" y="292364"/>
                  <a:pt x="540589" y="278491"/>
                </a:cubicBezTo>
                <a:cubicBezTo>
                  <a:pt x="522313" y="181021"/>
                  <a:pt x="552019" y="196514"/>
                  <a:pt x="494581" y="174974"/>
                </a:cubicBezTo>
                <a:cubicBezTo>
                  <a:pt x="488905" y="172846"/>
                  <a:pt x="483080" y="171140"/>
                  <a:pt x="477329" y="169223"/>
                </a:cubicBezTo>
                <a:cubicBezTo>
                  <a:pt x="527622" y="118928"/>
                  <a:pt x="516478" y="143790"/>
                  <a:pt x="529087" y="105962"/>
                </a:cubicBezTo>
                <a:cubicBezTo>
                  <a:pt x="519502" y="100211"/>
                  <a:pt x="511206" y="91298"/>
                  <a:pt x="500332" y="88709"/>
                </a:cubicBezTo>
                <a:cubicBezTo>
                  <a:pt x="470262" y="81550"/>
                  <a:pt x="408317" y="77208"/>
                  <a:pt x="408317" y="77208"/>
                </a:cubicBezTo>
                <a:cubicBezTo>
                  <a:pt x="387868" y="61871"/>
                  <a:pt x="380841" y="59956"/>
                  <a:pt x="368061" y="36951"/>
                </a:cubicBezTo>
                <a:cubicBezTo>
                  <a:pt x="347744" y="380"/>
                  <a:pt x="370207" y="12745"/>
                  <a:pt x="339306" y="2445"/>
                </a:cubicBezTo>
                <a:cubicBezTo>
                  <a:pt x="327804" y="4362"/>
                  <a:pt x="316461" y="8196"/>
                  <a:pt x="304800" y="8196"/>
                </a:cubicBezTo>
                <a:cubicBezTo>
                  <a:pt x="283626" y="8196"/>
                  <a:pt x="261199" y="-5419"/>
                  <a:pt x="241540" y="2445"/>
                </a:cubicBezTo>
                <a:cubicBezTo>
                  <a:pt x="232250" y="6161"/>
                  <a:pt x="257586" y="51791"/>
                  <a:pt x="258793" y="54204"/>
                </a:cubicBezTo>
                <a:cubicBezTo>
                  <a:pt x="256876" y="71457"/>
                  <a:pt x="257252" y="89121"/>
                  <a:pt x="253042" y="105962"/>
                </a:cubicBezTo>
                <a:cubicBezTo>
                  <a:pt x="251366" y="112667"/>
                  <a:pt x="244631" y="117033"/>
                  <a:pt x="241540" y="123215"/>
                </a:cubicBezTo>
                <a:cubicBezTo>
                  <a:pt x="233791" y="138712"/>
                  <a:pt x="238937" y="144902"/>
                  <a:pt x="224287" y="157721"/>
                </a:cubicBezTo>
                <a:cubicBezTo>
                  <a:pt x="196899" y="181685"/>
                  <a:pt x="195362" y="179330"/>
                  <a:pt x="166778" y="186476"/>
                </a:cubicBezTo>
                <a:cubicBezTo>
                  <a:pt x="161027" y="184559"/>
                  <a:pt x="155044" y="183234"/>
                  <a:pt x="149525" y="180725"/>
                </a:cubicBezTo>
                <a:cubicBezTo>
                  <a:pt x="133916" y="173630"/>
                  <a:pt x="103517" y="157721"/>
                  <a:pt x="103517" y="157721"/>
                </a:cubicBezTo>
                <a:cubicBezTo>
                  <a:pt x="94201" y="194984"/>
                  <a:pt x="105609" y="204338"/>
                  <a:pt x="74762" y="209479"/>
                </a:cubicBezTo>
                <a:cubicBezTo>
                  <a:pt x="57639" y="212333"/>
                  <a:pt x="40257" y="213313"/>
                  <a:pt x="23004" y="215230"/>
                </a:cubicBezTo>
                <a:cubicBezTo>
                  <a:pt x="21087" y="224815"/>
                  <a:pt x="17253" y="234210"/>
                  <a:pt x="17253" y="243985"/>
                </a:cubicBezTo>
                <a:cubicBezTo>
                  <a:pt x="17253" y="250047"/>
                  <a:pt x="24921" y="255487"/>
                  <a:pt x="23004" y="261238"/>
                </a:cubicBezTo>
                <a:cubicBezTo>
                  <a:pt x="18633" y="274352"/>
                  <a:pt x="7668" y="284241"/>
                  <a:pt x="0" y="295743"/>
                </a:cubicBezTo>
                <a:cubicBezTo>
                  <a:pt x="5751" y="299577"/>
                  <a:pt x="11071" y="304154"/>
                  <a:pt x="17253" y="307245"/>
                </a:cubicBezTo>
                <a:cubicBezTo>
                  <a:pt x="22675" y="309956"/>
                  <a:pt x="28625" y="311526"/>
                  <a:pt x="34506" y="312996"/>
                </a:cubicBezTo>
                <a:cubicBezTo>
                  <a:pt x="51652" y="317283"/>
                  <a:pt x="69011" y="320664"/>
                  <a:pt x="86264" y="324498"/>
                </a:cubicBezTo>
                <a:cubicBezTo>
                  <a:pt x="90098" y="332166"/>
                  <a:pt x="94582" y="339542"/>
                  <a:pt x="97766" y="347502"/>
                </a:cubicBezTo>
                <a:cubicBezTo>
                  <a:pt x="107894" y="372821"/>
                  <a:pt x="103342" y="384774"/>
                  <a:pt x="126521" y="399260"/>
                </a:cubicBezTo>
                <a:cubicBezTo>
                  <a:pt x="135275" y="404731"/>
                  <a:pt x="145691" y="406928"/>
                  <a:pt x="155276" y="410762"/>
                </a:cubicBezTo>
                <a:cubicBezTo>
                  <a:pt x="161027" y="416513"/>
                  <a:pt x="167322" y="421767"/>
                  <a:pt x="172529" y="428015"/>
                </a:cubicBezTo>
                <a:cubicBezTo>
                  <a:pt x="182687" y="440205"/>
                  <a:pt x="188503" y="454214"/>
                  <a:pt x="195532" y="468272"/>
                </a:cubicBezTo>
                <a:cubicBezTo>
                  <a:pt x="193615" y="483608"/>
                  <a:pt x="192546" y="499073"/>
                  <a:pt x="189781" y="514279"/>
                </a:cubicBezTo>
                <a:cubicBezTo>
                  <a:pt x="188697" y="520243"/>
                  <a:pt x="180911" y="526334"/>
                  <a:pt x="184030" y="531532"/>
                </a:cubicBezTo>
                <a:cubicBezTo>
                  <a:pt x="188441" y="538883"/>
                  <a:pt x="199540" y="538871"/>
                  <a:pt x="207034" y="543034"/>
                </a:cubicBezTo>
                <a:cubicBezTo>
                  <a:pt x="247735" y="565646"/>
                  <a:pt x="221290" y="556662"/>
                  <a:pt x="258793" y="566038"/>
                </a:cubicBezTo>
                <a:cubicBezTo>
                  <a:pt x="264544" y="569872"/>
                  <a:pt x="269692" y="574817"/>
                  <a:pt x="276045" y="577540"/>
                </a:cubicBezTo>
                <a:cubicBezTo>
                  <a:pt x="330871" y="601037"/>
                  <a:pt x="298174" y="550506"/>
                  <a:pt x="310551" y="485525"/>
                </a:cubicBezTo>
                <a:cubicBezTo>
                  <a:pt x="313294" y="471122"/>
                  <a:pt x="327751" y="453522"/>
                  <a:pt x="339306" y="445268"/>
                </a:cubicBezTo>
                <a:cubicBezTo>
                  <a:pt x="346282" y="440285"/>
                  <a:pt x="354642" y="437600"/>
                  <a:pt x="362310" y="433766"/>
                </a:cubicBezTo>
                <a:cubicBezTo>
                  <a:pt x="373303" y="441095"/>
                  <a:pt x="390003" y="450600"/>
                  <a:pt x="396815" y="462521"/>
                </a:cubicBezTo>
                <a:cubicBezTo>
                  <a:pt x="400736" y="469384"/>
                  <a:pt x="399452" y="478260"/>
                  <a:pt x="402566" y="485525"/>
                </a:cubicBezTo>
                <a:cubicBezTo>
                  <a:pt x="405289" y="491878"/>
                  <a:pt x="410234" y="497026"/>
                  <a:pt x="414068" y="502777"/>
                </a:cubicBezTo>
                <a:cubicBezTo>
                  <a:pt x="423653" y="500860"/>
                  <a:pt x="434080" y="501397"/>
                  <a:pt x="442823" y="497026"/>
                </a:cubicBezTo>
                <a:cubicBezTo>
                  <a:pt x="450097" y="493389"/>
                  <a:pt x="451943" y="479774"/>
                  <a:pt x="460076" y="479774"/>
                </a:cubicBezTo>
                <a:cubicBezTo>
                  <a:pt x="523416" y="479774"/>
                  <a:pt x="493942" y="498304"/>
                  <a:pt x="534838" y="508528"/>
                </a:cubicBezTo>
                <a:cubicBezTo>
                  <a:pt x="549832" y="512276"/>
                  <a:pt x="565509" y="512362"/>
                  <a:pt x="580845" y="514279"/>
                </a:cubicBezTo>
                <a:cubicBezTo>
                  <a:pt x="588513" y="512362"/>
                  <a:pt x="600578" y="515724"/>
                  <a:pt x="603849" y="508528"/>
                </a:cubicBezTo>
                <a:cubicBezTo>
                  <a:pt x="611821" y="490990"/>
                  <a:pt x="607054" y="470115"/>
                  <a:pt x="609600" y="451019"/>
                </a:cubicBezTo>
                <a:cubicBezTo>
                  <a:pt x="610892" y="441330"/>
                  <a:pt x="609929" y="430397"/>
                  <a:pt x="615351" y="422264"/>
                </a:cubicBezTo>
                <a:cubicBezTo>
                  <a:pt x="620397" y="414694"/>
                  <a:pt x="614392" y="465396"/>
                  <a:pt x="621102" y="45677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orma Livre: Forma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69630AA0-D56B-0A4C-8231-1CE2FFF6676A}"/>
              </a:ext>
            </a:extLst>
          </p:cNvPr>
          <p:cNvSpPr/>
          <p:nvPr/>
        </p:nvSpPr>
        <p:spPr>
          <a:xfrm>
            <a:off x="4281250" y="4278721"/>
            <a:ext cx="1079914" cy="991714"/>
          </a:xfrm>
          <a:custGeom>
            <a:avLst/>
            <a:gdLst>
              <a:gd name="connsiteX0" fmla="*/ 435809 w 1079914"/>
              <a:gd name="connsiteY0" fmla="*/ 12244 h 991714"/>
              <a:gd name="connsiteX1" fmla="*/ 424307 w 1079914"/>
              <a:gd name="connsiteY1" fmla="*/ 92757 h 991714"/>
              <a:gd name="connsiteX2" fmla="*/ 441559 w 1079914"/>
              <a:gd name="connsiteY2" fmla="*/ 110010 h 991714"/>
              <a:gd name="connsiteX3" fmla="*/ 430058 w 1079914"/>
              <a:gd name="connsiteY3" fmla="*/ 161768 h 991714"/>
              <a:gd name="connsiteX4" fmla="*/ 424307 w 1079914"/>
              <a:gd name="connsiteY4" fmla="*/ 184772 h 991714"/>
              <a:gd name="connsiteX5" fmla="*/ 332292 w 1079914"/>
              <a:gd name="connsiteY5" fmla="*/ 207776 h 991714"/>
              <a:gd name="connsiteX6" fmla="*/ 326541 w 1079914"/>
              <a:gd name="connsiteY6" fmla="*/ 225029 h 991714"/>
              <a:gd name="connsiteX7" fmla="*/ 315039 w 1079914"/>
              <a:gd name="connsiteY7" fmla="*/ 248033 h 991714"/>
              <a:gd name="connsiteX8" fmla="*/ 343793 w 1079914"/>
              <a:gd name="connsiteY8" fmla="*/ 288289 h 991714"/>
              <a:gd name="connsiteX9" fmla="*/ 355295 w 1079914"/>
              <a:gd name="connsiteY9" fmla="*/ 305542 h 991714"/>
              <a:gd name="connsiteX10" fmla="*/ 343793 w 1079914"/>
              <a:gd name="connsiteY10" fmla="*/ 340048 h 991714"/>
              <a:gd name="connsiteX11" fmla="*/ 315039 w 1079914"/>
              <a:gd name="connsiteY11" fmla="*/ 357301 h 991714"/>
              <a:gd name="connsiteX12" fmla="*/ 292035 w 1079914"/>
              <a:gd name="connsiteY12" fmla="*/ 363051 h 991714"/>
              <a:gd name="connsiteX13" fmla="*/ 251778 w 1079914"/>
              <a:gd name="connsiteY13" fmla="*/ 374553 h 991714"/>
              <a:gd name="connsiteX14" fmla="*/ 240276 w 1079914"/>
              <a:gd name="connsiteY14" fmla="*/ 414810 h 991714"/>
              <a:gd name="connsiteX15" fmla="*/ 205771 w 1079914"/>
              <a:gd name="connsiteY15" fmla="*/ 432063 h 991714"/>
              <a:gd name="connsiteX16" fmla="*/ 159763 w 1079914"/>
              <a:gd name="connsiteY16" fmla="*/ 449316 h 991714"/>
              <a:gd name="connsiteX17" fmla="*/ 119507 w 1079914"/>
              <a:gd name="connsiteY17" fmla="*/ 478070 h 991714"/>
              <a:gd name="connsiteX18" fmla="*/ 96503 w 1079914"/>
              <a:gd name="connsiteY18" fmla="*/ 489572 h 991714"/>
              <a:gd name="connsiteX19" fmla="*/ 79250 w 1079914"/>
              <a:gd name="connsiteY19" fmla="*/ 506825 h 991714"/>
              <a:gd name="connsiteX20" fmla="*/ 44744 w 1079914"/>
              <a:gd name="connsiteY20" fmla="*/ 518327 h 991714"/>
              <a:gd name="connsiteX21" fmla="*/ 27492 w 1079914"/>
              <a:gd name="connsiteY21" fmla="*/ 529829 h 991714"/>
              <a:gd name="connsiteX22" fmla="*/ 4488 w 1079914"/>
              <a:gd name="connsiteY22" fmla="*/ 639097 h 991714"/>
              <a:gd name="connsiteX23" fmla="*/ 33242 w 1079914"/>
              <a:gd name="connsiteY23" fmla="*/ 719610 h 991714"/>
              <a:gd name="connsiteX24" fmla="*/ 61997 w 1079914"/>
              <a:gd name="connsiteY24" fmla="*/ 725361 h 991714"/>
              <a:gd name="connsiteX25" fmla="*/ 125258 w 1079914"/>
              <a:gd name="connsiteY25" fmla="*/ 736863 h 991714"/>
              <a:gd name="connsiteX26" fmla="*/ 154012 w 1079914"/>
              <a:gd name="connsiteY26" fmla="*/ 765618 h 991714"/>
              <a:gd name="connsiteX27" fmla="*/ 177016 w 1079914"/>
              <a:gd name="connsiteY27" fmla="*/ 794372 h 991714"/>
              <a:gd name="connsiteX28" fmla="*/ 188518 w 1079914"/>
              <a:gd name="connsiteY28" fmla="*/ 811625 h 991714"/>
              <a:gd name="connsiteX29" fmla="*/ 205771 w 1079914"/>
              <a:gd name="connsiteY29" fmla="*/ 828878 h 991714"/>
              <a:gd name="connsiteX30" fmla="*/ 217273 w 1079914"/>
              <a:gd name="connsiteY30" fmla="*/ 851882 h 991714"/>
              <a:gd name="connsiteX31" fmla="*/ 223024 w 1079914"/>
              <a:gd name="connsiteY31" fmla="*/ 869135 h 991714"/>
              <a:gd name="connsiteX32" fmla="*/ 257529 w 1079914"/>
              <a:gd name="connsiteY32" fmla="*/ 903640 h 991714"/>
              <a:gd name="connsiteX33" fmla="*/ 332292 w 1079914"/>
              <a:gd name="connsiteY33" fmla="*/ 938146 h 991714"/>
              <a:gd name="connsiteX34" fmla="*/ 349544 w 1079914"/>
              <a:gd name="connsiteY34" fmla="*/ 949648 h 991714"/>
              <a:gd name="connsiteX35" fmla="*/ 447310 w 1079914"/>
              <a:gd name="connsiteY35" fmla="*/ 961150 h 991714"/>
              <a:gd name="connsiteX36" fmla="*/ 556578 w 1079914"/>
              <a:gd name="connsiteY36" fmla="*/ 978402 h 991714"/>
              <a:gd name="connsiteX37" fmla="*/ 573831 w 1079914"/>
              <a:gd name="connsiteY37" fmla="*/ 961150 h 991714"/>
              <a:gd name="connsiteX38" fmla="*/ 596835 w 1079914"/>
              <a:gd name="connsiteY38" fmla="*/ 955399 h 991714"/>
              <a:gd name="connsiteX39" fmla="*/ 614088 w 1079914"/>
              <a:gd name="connsiteY39" fmla="*/ 943897 h 991714"/>
              <a:gd name="connsiteX40" fmla="*/ 573831 w 1079914"/>
              <a:gd name="connsiteY40" fmla="*/ 915142 h 991714"/>
              <a:gd name="connsiteX41" fmla="*/ 614088 w 1079914"/>
              <a:gd name="connsiteY41" fmla="*/ 903640 h 991714"/>
              <a:gd name="connsiteX42" fmla="*/ 683099 w 1079914"/>
              <a:gd name="connsiteY42" fmla="*/ 915142 h 991714"/>
              <a:gd name="connsiteX43" fmla="*/ 775114 w 1079914"/>
              <a:gd name="connsiteY43" fmla="*/ 903640 h 991714"/>
              <a:gd name="connsiteX44" fmla="*/ 821122 w 1079914"/>
              <a:gd name="connsiteY44" fmla="*/ 892138 h 991714"/>
              <a:gd name="connsiteX45" fmla="*/ 838375 w 1079914"/>
              <a:gd name="connsiteY45" fmla="*/ 886387 h 991714"/>
              <a:gd name="connsiteX46" fmla="*/ 884382 w 1079914"/>
              <a:gd name="connsiteY46" fmla="*/ 880636 h 991714"/>
              <a:gd name="connsiteX47" fmla="*/ 918888 w 1079914"/>
              <a:gd name="connsiteY47" fmla="*/ 874885 h 991714"/>
              <a:gd name="connsiteX48" fmla="*/ 959144 w 1079914"/>
              <a:gd name="connsiteY48" fmla="*/ 869135 h 991714"/>
              <a:gd name="connsiteX49" fmla="*/ 953393 w 1079914"/>
              <a:gd name="connsiteY49" fmla="*/ 851882 h 991714"/>
              <a:gd name="connsiteX50" fmla="*/ 941892 w 1079914"/>
              <a:gd name="connsiteY50" fmla="*/ 828878 h 991714"/>
              <a:gd name="connsiteX51" fmla="*/ 953393 w 1079914"/>
              <a:gd name="connsiteY51" fmla="*/ 805874 h 991714"/>
              <a:gd name="connsiteX52" fmla="*/ 993650 w 1079914"/>
              <a:gd name="connsiteY52" fmla="*/ 771368 h 991714"/>
              <a:gd name="connsiteX53" fmla="*/ 1010903 w 1079914"/>
              <a:gd name="connsiteY53" fmla="*/ 765618 h 991714"/>
              <a:gd name="connsiteX54" fmla="*/ 1028156 w 1079914"/>
              <a:gd name="connsiteY54" fmla="*/ 748365 h 991714"/>
              <a:gd name="connsiteX55" fmla="*/ 1062661 w 1079914"/>
              <a:gd name="connsiteY55" fmla="*/ 736863 h 991714"/>
              <a:gd name="connsiteX56" fmla="*/ 1056910 w 1079914"/>
              <a:gd name="connsiteY56" fmla="*/ 696606 h 991714"/>
              <a:gd name="connsiteX57" fmla="*/ 1039658 w 1079914"/>
              <a:gd name="connsiteY57" fmla="*/ 656350 h 991714"/>
              <a:gd name="connsiteX58" fmla="*/ 1022405 w 1079914"/>
              <a:gd name="connsiteY58" fmla="*/ 639097 h 991714"/>
              <a:gd name="connsiteX59" fmla="*/ 1010903 w 1079914"/>
              <a:gd name="connsiteY59" fmla="*/ 616093 h 991714"/>
              <a:gd name="connsiteX60" fmla="*/ 1022405 w 1079914"/>
              <a:gd name="connsiteY60" fmla="*/ 575836 h 991714"/>
              <a:gd name="connsiteX61" fmla="*/ 1056910 w 1079914"/>
              <a:gd name="connsiteY61" fmla="*/ 558584 h 991714"/>
              <a:gd name="connsiteX62" fmla="*/ 1079914 w 1079914"/>
              <a:gd name="connsiteY62" fmla="*/ 541331 h 991714"/>
              <a:gd name="connsiteX63" fmla="*/ 1068412 w 1079914"/>
              <a:gd name="connsiteY63" fmla="*/ 409059 h 991714"/>
              <a:gd name="connsiteX64" fmla="*/ 1016654 w 1079914"/>
              <a:gd name="connsiteY64" fmla="*/ 403308 h 991714"/>
              <a:gd name="connsiteX65" fmla="*/ 959144 w 1079914"/>
              <a:gd name="connsiteY65" fmla="*/ 357301 h 991714"/>
              <a:gd name="connsiteX66" fmla="*/ 953393 w 1079914"/>
              <a:gd name="connsiteY66" fmla="*/ 328546 h 991714"/>
              <a:gd name="connsiteX67" fmla="*/ 930390 w 1079914"/>
              <a:gd name="connsiteY67" fmla="*/ 282538 h 991714"/>
              <a:gd name="connsiteX68" fmla="*/ 936141 w 1079914"/>
              <a:gd name="connsiteY68" fmla="*/ 236531 h 991714"/>
              <a:gd name="connsiteX69" fmla="*/ 964895 w 1079914"/>
              <a:gd name="connsiteY69" fmla="*/ 230780 h 991714"/>
              <a:gd name="connsiteX70" fmla="*/ 867129 w 1079914"/>
              <a:gd name="connsiteY70" fmla="*/ 196274 h 991714"/>
              <a:gd name="connsiteX71" fmla="*/ 849876 w 1079914"/>
              <a:gd name="connsiteY71" fmla="*/ 190523 h 991714"/>
              <a:gd name="connsiteX72" fmla="*/ 780865 w 1079914"/>
              <a:gd name="connsiteY72" fmla="*/ 196274 h 991714"/>
              <a:gd name="connsiteX73" fmla="*/ 757861 w 1079914"/>
              <a:gd name="connsiteY73" fmla="*/ 213527 h 991714"/>
              <a:gd name="connsiteX74" fmla="*/ 734858 w 1079914"/>
              <a:gd name="connsiteY74" fmla="*/ 219278 h 991714"/>
              <a:gd name="connsiteX75" fmla="*/ 671597 w 1079914"/>
              <a:gd name="connsiteY75" fmla="*/ 196274 h 991714"/>
              <a:gd name="connsiteX76" fmla="*/ 619839 w 1079914"/>
              <a:gd name="connsiteY76" fmla="*/ 144516 h 991714"/>
              <a:gd name="connsiteX77" fmla="*/ 545076 w 1079914"/>
              <a:gd name="connsiteY77" fmla="*/ 69753 h 991714"/>
              <a:gd name="connsiteX78" fmla="*/ 487567 w 1079914"/>
              <a:gd name="connsiteY78" fmla="*/ 23746 h 991714"/>
              <a:gd name="connsiteX79" fmla="*/ 447310 w 1079914"/>
              <a:gd name="connsiteY79" fmla="*/ 742 h 991714"/>
              <a:gd name="connsiteX80" fmla="*/ 435809 w 1079914"/>
              <a:gd name="connsiteY80" fmla="*/ 12244 h 99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79914" h="991714">
                <a:moveTo>
                  <a:pt x="435809" y="12244"/>
                </a:moveTo>
                <a:cubicBezTo>
                  <a:pt x="431975" y="27580"/>
                  <a:pt x="408842" y="50227"/>
                  <a:pt x="424307" y="92757"/>
                </a:cubicBezTo>
                <a:cubicBezTo>
                  <a:pt x="427086" y="100400"/>
                  <a:pt x="435808" y="104259"/>
                  <a:pt x="441559" y="110010"/>
                </a:cubicBezTo>
                <a:cubicBezTo>
                  <a:pt x="431182" y="172281"/>
                  <a:pt x="441384" y="122129"/>
                  <a:pt x="430058" y="161768"/>
                </a:cubicBezTo>
                <a:cubicBezTo>
                  <a:pt x="427887" y="169368"/>
                  <a:pt x="430308" y="179628"/>
                  <a:pt x="424307" y="184772"/>
                </a:cubicBezTo>
                <a:cubicBezTo>
                  <a:pt x="413543" y="193998"/>
                  <a:pt x="333503" y="207534"/>
                  <a:pt x="332292" y="207776"/>
                </a:cubicBezTo>
                <a:cubicBezTo>
                  <a:pt x="330375" y="213527"/>
                  <a:pt x="328929" y="219457"/>
                  <a:pt x="326541" y="225029"/>
                </a:cubicBezTo>
                <a:cubicBezTo>
                  <a:pt x="323164" y="232909"/>
                  <a:pt x="316102" y="239526"/>
                  <a:pt x="315039" y="248033"/>
                </a:cubicBezTo>
                <a:cubicBezTo>
                  <a:pt x="311675" y="274940"/>
                  <a:pt x="328339" y="272835"/>
                  <a:pt x="343793" y="288289"/>
                </a:cubicBezTo>
                <a:cubicBezTo>
                  <a:pt x="348680" y="293176"/>
                  <a:pt x="351461" y="299791"/>
                  <a:pt x="355295" y="305542"/>
                </a:cubicBezTo>
                <a:cubicBezTo>
                  <a:pt x="351461" y="317044"/>
                  <a:pt x="354189" y="333810"/>
                  <a:pt x="343793" y="340048"/>
                </a:cubicBezTo>
                <a:cubicBezTo>
                  <a:pt x="334208" y="345799"/>
                  <a:pt x="325253" y="352761"/>
                  <a:pt x="315039" y="357301"/>
                </a:cubicBezTo>
                <a:cubicBezTo>
                  <a:pt x="307816" y="360511"/>
                  <a:pt x="299660" y="360971"/>
                  <a:pt x="292035" y="363051"/>
                </a:cubicBezTo>
                <a:cubicBezTo>
                  <a:pt x="278571" y="366723"/>
                  <a:pt x="265197" y="370719"/>
                  <a:pt x="251778" y="374553"/>
                </a:cubicBezTo>
                <a:cubicBezTo>
                  <a:pt x="247944" y="387972"/>
                  <a:pt x="248994" y="403912"/>
                  <a:pt x="240276" y="414810"/>
                </a:cubicBezTo>
                <a:cubicBezTo>
                  <a:pt x="232243" y="424852"/>
                  <a:pt x="217012" y="425818"/>
                  <a:pt x="205771" y="432063"/>
                </a:cubicBezTo>
                <a:cubicBezTo>
                  <a:pt x="172453" y="450574"/>
                  <a:pt x="206513" y="439966"/>
                  <a:pt x="159763" y="449316"/>
                </a:cubicBezTo>
                <a:cubicBezTo>
                  <a:pt x="149899" y="456714"/>
                  <a:pt x="131272" y="471347"/>
                  <a:pt x="119507" y="478070"/>
                </a:cubicBezTo>
                <a:cubicBezTo>
                  <a:pt x="112064" y="482324"/>
                  <a:pt x="103479" y="484589"/>
                  <a:pt x="96503" y="489572"/>
                </a:cubicBezTo>
                <a:cubicBezTo>
                  <a:pt x="89885" y="494299"/>
                  <a:pt x="86360" y="502875"/>
                  <a:pt x="79250" y="506825"/>
                </a:cubicBezTo>
                <a:cubicBezTo>
                  <a:pt x="68652" y="512713"/>
                  <a:pt x="44744" y="518327"/>
                  <a:pt x="44744" y="518327"/>
                </a:cubicBezTo>
                <a:cubicBezTo>
                  <a:pt x="38993" y="522161"/>
                  <a:pt x="33674" y="526738"/>
                  <a:pt x="27492" y="529829"/>
                </a:cubicBezTo>
                <a:cubicBezTo>
                  <a:pt x="-23023" y="555087"/>
                  <a:pt x="13292" y="480621"/>
                  <a:pt x="4488" y="639097"/>
                </a:cubicBezTo>
                <a:cubicBezTo>
                  <a:pt x="9220" y="667485"/>
                  <a:pt x="10669" y="697036"/>
                  <a:pt x="33242" y="719610"/>
                </a:cubicBezTo>
                <a:cubicBezTo>
                  <a:pt x="40154" y="726522"/>
                  <a:pt x="52514" y="722990"/>
                  <a:pt x="61997" y="725361"/>
                </a:cubicBezTo>
                <a:cubicBezTo>
                  <a:pt x="115189" y="738659"/>
                  <a:pt x="18989" y="723579"/>
                  <a:pt x="125258" y="736863"/>
                </a:cubicBezTo>
                <a:cubicBezTo>
                  <a:pt x="134843" y="746448"/>
                  <a:pt x="144944" y="755543"/>
                  <a:pt x="154012" y="765618"/>
                </a:cubicBezTo>
                <a:cubicBezTo>
                  <a:pt x="162223" y="774742"/>
                  <a:pt x="169651" y="784552"/>
                  <a:pt x="177016" y="794372"/>
                </a:cubicBezTo>
                <a:cubicBezTo>
                  <a:pt x="181163" y="799901"/>
                  <a:pt x="184093" y="806315"/>
                  <a:pt x="188518" y="811625"/>
                </a:cubicBezTo>
                <a:cubicBezTo>
                  <a:pt x="193725" y="817873"/>
                  <a:pt x="201044" y="822260"/>
                  <a:pt x="205771" y="828878"/>
                </a:cubicBezTo>
                <a:cubicBezTo>
                  <a:pt x="210754" y="835854"/>
                  <a:pt x="213896" y="844002"/>
                  <a:pt x="217273" y="851882"/>
                </a:cubicBezTo>
                <a:cubicBezTo>
                  <a:pt x="219661" y="857454"/>
                  <a:pt x="219302" y="864350"/>
                  <a:pt x="223024" y="869135"/>
                </a:cubicBezTo>
                <a:cubicBezTo>
                  <a:pt x="233010" y="881974"/>
                  <a:pt x="242980" y="896366"/>
                  <a:pt x="257529" y="903640"/>
                </a:cubicBezTo>
                <a:cubicBezTo>
                  <a:pt x="320461" y="935106"/>
                  <a:pt x="294706" y="925617"/>
                  <a:pt x="332292" y="938146"/>
                </a:cubicBezTo>
                <a:cubicBezTo>
                  <a:pt x="338043" y="941980"/>
                  <a:pt x="343191" y="946925"/>
                  <a:pt x="349544" y="949648"/>
                </a:cubicBezTo>
                <a:cubicBezTo>
                  <a:pt x="372800" y="959615"/>
                  <a:pt x="440548" y="960630"/>
                  <a:pt x="447310" y="961150"/>
                </a:cubicBezTo>
                <a:cubicBezTo>
                  <a:pt x="486043" y="999881"/>
                  <a:pt x="471850" y="997230"/>
                  <a:pt x="556578" y="978402"/>
                </a:cubicBezTo>
                <a:cubicBezTo>
                  <a:pt x="564517" y="976638"/>
                  <a:pt x="566770" y="965185"/>
                  <a:pt x="573831" y="961150"/>
                </a:cubicBezTo>
                <a:cubicBezTo>
                  <a:pt x="580694" y="957229"/>
                  <a:pt x="589167" y="957316"/>
                  <a:pt x="596835" y="955399"/>
                </a:cubicBezTo>
                <a:cubicBezTo>
                  <a:pt x="602586" y="951565"/>
                  <a:pt x="614088" y="950809"/>
                  <a:pt x="614088" y="943897"/>
                </a:cubicBezTo>
                <a:cubicBezTo>
                  <a:pt x="614088" y="932239"/>
                  <a:pt x="579533" y="917993"/>
                  <a:pt x="573831" y="915142"/>
                </a:cubicBezTo>
                <a:cubicBezTo>
                  <a:pt x="587250" y="911308"/>
                  <a:pt x="600159" y="904511"/>
                  <a:pt x="614088" y="903640"/>
                </a:cubicBezTo>
                <a:cubicBezTo>
                  <a:pt x="646527" y="901613"/>
                  <a:pt x="658229" y="906852"/>
                  <a:pt x="683099" y="915142"/>
                </a:cubicBezTo>
                <a:cubicBezTo>
                  <a:pt x="732496" y="910651"/>
                  <a:pt x="736491" y="912553"/>
                  <a:pt x="775114" y="903640"/>
                </a:cubicBezTo>
                <a:cubicBezTo>
                  <a:pt x="790517" y="900085"/>
                  <a:pt x="806125" y="897137"/>
                  <a:pt x="821122" y="892138"/>
                </a:cubicBezTo>
                <a:cubicBezTo>
                  <a:pt x="826873" y="890221"/>
                  <a:pt x="832411" y="887471"/>
                  <a:pt x="838375" y="886387"/>
                </a:cubicBezTo>
                <a:cubicBezTo>
                  <a:pt x="853581" y="883622"/>
                  <a:pt x="869082" y="882822"/>
                  <a:pt x="884382" y="880636"/>
                </a:cubicBezTo>
                <a:cubicBezTo>
                  <a:pt x="895925" y="878987"/>
                  <a:pt x="907363" y="876658"/>
                  <a:pt x="918888" y="874885"/>
                </a:cubicBezTo>
                <a:cubicBezTo>
                  <a:pt x="932285" y="872824"/>
                  <a:pt x="945725" y="871052"/>
                  <a:pt x="959144" y="869135"/>
                </a:cubicBezTo>
                <a:cubicBezTo>
                  <a:pt x="957227" y="863384"/>
                  <a:pt x="955781" y="857454"/>
                  <a:pt x="953393" y="851882"/>
                </a:cubicBezTo>
                <a:cubicBezTo>
                  <a:pt x="950016" y="844002"/>
                  <a:pt x="941892" y="837451"/>
                  <a:pt x="941892" y="828878"/>
                </a:cubicBezTo>
                <a:cubicBezTo>
                  <a:pt x="941892" y="820305"/>
                  <a:pt x="948249" y="812732"/>
                  <a:pt x="953393" y="805874"/>
                </a:cubicBezTo>
                <a:cubicBezTo>
                  <a:pt x="961882" y="794555"/>
                  <a:pt x="979741" y="778322"/>
                  <a:pt x="993650" y="771368"/>
                </a:cubicBezTo>
                <a:cubicBezTo>
                  <a:pt x="999072" y="768657"/>
                  <a:pt x="1005152" y="767535"/>
                  <a:pt x="1010903" y="765618"/>
                </a:cubicBezTo>
                <a:cubicBezTo>
                  <a:pt x="1016654" y="759867"/>
                  <a:pt x="1021046" y="752315"/>
                  <a:pt x="1028156" y="748365"/>
                </a:cubicBezTo>
                <a:cubicBezTo>
                  <a:pt x="1038754" y="742477"/>
                  <a:pt x="1056773" y="747461"/>
                  <a:pt x="1062661" y="736863"/>
                </a:cubicBezTo>
                <a:cubicBezTo>
                  <a:pt x="1069244" y="725013"/>
                  <a:pt x="1059568" y="709898"/>
                  <a:pt x="1056910" y="696606"/>
                </a:cubicBezTo>
                <a:cubicBezTo>
                  <a:pt x="1054824" y="686178"/>
                  <a:pt x="1044853" y="663623"/>
                  <a:pt x="1039658" y="656350"/>
                </a:cubicBezTo>
                <a:cubicBezTo>
                  <a:pt x="1034931" y="649732"/>
                  <a:pt x="1027132" y="645715"/>
                  <a:pt x="1022405" y="639097"/>
                </a:cubicBezTo>
                <a:cubicBezTo>
                  <a:pt x="1017422" y="632121"/>
                  <a:pt x="1014737" y="623761"/>
                  <a:pt x="1010903" y="616093"/>
                </a:cubicBezTo>
                <a:cubicBezTo>
                  <a:pt x="1014737" y="602674"/>
                  <a:pt x="1013687" y="586734"/>
                  <a:pt x="1022405" y="575836"/>
                </a:cubicBezTo>
                <a:cubicBezTo>
                  <a:pt x="1030438" y="565795"/>
                  <a:pt x="1045883" y="565200"/>
                  <a:pt x="1056910" y="558584"/>
                </a:cubicBezTo>
                <a:cubicBezTo>
                  <a:pt x="1065129" y="553653"/>
                  <a:pt x="1072246" y="547082"/>
                  <a:pt x="1079914" y="541331"/>
                </a:cubicBezTo>
                <a:cubicBezTo>
                  <a:pt x="1076080" y="497240"/>
                  <a:pt x="1086852" y="449292"/>
                  <a:pt x="1068412" y="409059"/>
                </a:cubicBezTo>
                <a:cubicBezTo>
                  <a:pt x="1061179" y="393279"/>
                  <a:pt x="1032342" y="410739"/>
                  <a:pt x="1016654" y="403308"/>
                </a:cubicBezTo>
                <a:cubicBezTo>
                  <a:pt x="994468" y="392799"/>
                  <a:pt x="978314" y="372637"/>
                  <a:pt x="959144" y="357301"/>
                </a:cubicBezTo>
                <a:cubicBezTo>
                  <a:pt x="957227" y="347716"/>
                  <a:pt x="957363" y="337478"/>
                  <a:pt x="953393" y="328546"/>
                </a:cubicBezTo>
                <a:cubicBezTo>
                  <a:pt x="919877" y="253132"/>
                  <a:pt x="947967" y="352846"/>
                  <a:pt x="930390" y="282538"/>
                </a:cubicBezTo>
                <a:cubicBezTo>
                  <a:pt x="932307" y="267202"/>
                  <a:pt x="927568" y="249390"/>
                  <a:pt x="936141" y="236531"/>
                </a:cubicBezTo>
                <a:cubicBezTo>
                  <a:pt x="941563" y="228398"/>
                  <a:pt x="973338" y="235705"/>
                  <a:pt x="964895" y="230780"/>
                </a:cubicBezTo>
                <a:cubicBezTo>
                  <a:pt x="935044" y="213367"/>
                  <a:pt x="899748" y="207691"/>
                  <a:pt x="867129" y="196274"/>
                </a:cubicBezTo>
                <a:cubicBezTo>
                  <a:pt x="861407" y="194271"/>
                  <a:pt x="849876" y="190523"/>
                  <a:pt x="849876" y="190523"/>
                </a:cubicBezTo>
                <a:cubicBezTo>
                  <a:pt x="826872" y="192440"/>
                  <a:pt x="803259" y="190675"/>
                  <a:pt x="780865" y="196274"/>
                </a:cubicBezTo>
                <a:cubicBezTo>
                  <a:pt x="771566" y="198599"/>
                  <a:pt x="766434" y="209240"/>
                  <a:pt x="757861" y="213527"/>
                </a:cubicBezTo>
                <a:cubicBezTo>
                  <a:pt x="750792" y="217062"/>
                  <a:pt x="742526" y="217361"/>
                  <a:pt x="734858" y="219278"/>
                </a:cubicBezTo>
                <a:cubicBezTo>
                  <a:pt x="713771" y="211610"/>
                  <a:pt x="690410" y="208502"/>
                  <a:pt x="671597" y="196274"/>
                </a:cubicBezTo>
                <a:cubicBezTo>
                  <a:pt x="651140" y="182977"/>
                  <a:pt x="637092" y="161769"/>
                  <a:pt x="619839" y="144516"/>
                </a:cubicBezTo>
                <a:lnTo>
                  <a:pt x="545076" y="69753"/>
                </a:lnTo>
                <a:cubicBezTo>
                  <a:pt x="512298" y="36975"/>
                  <a:pt x="531096" y="52765"/>
                  <a:pt x="487567" y="23746"/>
                </a:cubicBezTo>
                <a:cubicBezTo>
                  <a:pt x="472005" y="13371"/>
                  <a:pt x="465551" y="8039"/>
                  <a:pt x="447310" y="742"/>
                </a:cubicBezTo>
                <a:cubicBezTo>
                  <a:pt x="445530" y="30"/>
                  <a:pt x="439643" y="-3092"/>
                  <a:pt x="435809" y="1224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orma Livre: Forma 1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5FDBF2A-5498-BA44-B1FA-EC7A453A164C}"/>
              </a:ext>
            </a:extLst>
          </p:cNvPr>
          <p:cNvSpPr/>
          <p:nvPr/>
        </p:nvSpPr>
        <p:spPr>
          <a:xfrm>
            <a:off x="4382909" y="3451327"/>
            <a:ext cx="920443" cy="1029419"/>
          </a:xfrm>
          <a:custGeom>
            <a:avLst/>
            <a:gdLst>
              <a:gd name="connsiteX0" fmla="*/ 765470 w 920443"/>
              <a:gd name="connsiteY0" fmla="*/ 1017917 h 1029419"/>
              <a:gd name="connsiteX1" fmla="*/ 546934 w 920443"/>
              <a:gd name="connsiteY1" fmla="*/ 1012166 h 1029419"/>
              <a:gd name="connsiteX2" fmla="*/ 489425 w 920443"/>
              <a:gd name="connsiteY2" fmla="*/ 1000664 h 1029419"/>
              <a:gd name="connsiteX3" fmla="*/ 483674 w 920443"/>
              <a:gd name="connsiteY3" fmla="*/ 977661 h 1029419"/>
              <a:gd name="connsiteX4" fmla="*/ 460670 w 920443"/>
              <a:gd name="connsiteY4" fmla="*/ 937404 h 1029419"/>
              <a:gd name="connsiteX5" fmla="*/ 454919 w 920443"/>
              <a:gd name="connsiteY5" fmla="*/ 920151 h 1029419"/>
              <a:gd name="connsiteX6" fmla="*/ 420414 w 920443"/>
              <a:gd name="connsiteY6" fmla="*/ 897147 h 1029419"/>
              <a:gd name="connsiteX7" fmla="*/ 362904 w 920443"/>
              <a:gd name="connsiteY7" fmla="*/ 874144 h 1029419"/>
              <a:gd name="connsiteX8" fmla="*/ 334150 w 920443"/>
              <a:gd name="connsiteY8" fmla="*/ 851140 h 1029419"/>
              <a:gd name="connsiteX9" fmla="*/ 316897 w 920443"/>
              <a:gd name="connsiteY9" fmla="*/ 833887 h 1029419"/>
              <a:gd name="connsiteX10" fmla="*/ 282391 w 920443"/>
              <a:gd name="connsiteY10" fmla="*/ 816634 h 1029419"/>
              <a:gd name="connsiteX11" fmla="*/ 184625 w 920443"/>
              <a:gd name="connsiteY11" fmla="*/ 816634 h 1029419"/>
              <a:gd name="connsiteX12" fmla="*/ 155870 w 920443"/>
              <a:gd name="connsiteY12" fmla="*/ 782129 h 1029419"/>
              <a:gd name="connsiteX13" fmla="*/ 161621 w 920443"/>
              <a:gd name="connsiteY13" fmla="*/ 747623 h 1029419"/>
              <a:gd name="connsiteX14" fmla="*/ 121365 w 920443"/>
              <a:gd name="connsiteY14" fmla="*/ 707366 h 1029419"/>
              <a:gd name="connsiteX15" fmla="*/ 98361 w 920443"/>
              <a:gd name="connsiteY15" fmla="*/ 701615 h 1029419"/>
              <a:gd name="connsiteX16" fmla="*/ 104112 w 920443"/>
              <a:gd name="connsiteY16" fmla="*/ 655608 h 1029419"/>
              <a:gd name="connsiteX17" fmla="*/ 63855 w 920443"/>
              <a:gd name="connsiteY17" fmla="*/ 603849 h 1029419"/>
              <a:gd name="connsiteX18" fmla="*/ 46602 w 920443"/>
              <a:gd name="connsiteY18" fmla="*/ 598098 h 1029419"/>
              <a:gd name="connsiteX19" fmla="*/ 12097 w 920443"/>
              <a:gd name="connsiteY19" fmla="*/ 569344 h 1029419"/>
              <a:gd name="connsiteX20" fmla="*/ 595 w 920443"/>
              <a:gd name="connsiteY20" fmla="*/ 552091 h 1029419"/>
              <a:gd name="connsiteX21" fmla="*/ 58104 w 920443"/>
              <a:gd name="connsiteY21" fmla="*/ 529087 h 1029419"/>
              <a:gd name="connsiteX22" fmla="*/ 190376 w 920443"/>
              <a:gd name="connsiteY22" fmla="*/ 517585 h 1029419"/>
              <a:gd name="connsiteX23" fmla="*/ 196127 w 920443"/>
              <a:gd name="connsiteY23" fmla="*/ 500332 h 1029419"/>
              <a:gd name="connsiteX24" fmla="*/ 207629 w 920443"/>
              <a:gd name="connsiteY24" fmla="*/ 483079 h 1029419"/>
              <a:gd name="connsiteX25" fmla="*/ 351402 w 920443"/>
              <a:gd name="connsiteY25" fmla="*/ 465827 h 1029419"/>
              <a:gd name="connsiteX26" fmla="*/ 362904 w 920443"/>
              <a:gd name="connsiteY26" fmla="*/ 442823 h 1029419"/>
              <a:gd name="connsiteX27" fmla="*/ 380157 w 920443"/>
              <a:gd name="connsiteY27" fmla="*/ 356559 h 1029419"/>
              <a:gd name="connsiteX28" fmla="*/ 431916 w 920443"/>
              <a:gd name="connsiteY28" fmla="*/ 322053 h 1029419"/>
              <a:gd name="connsiteX29" fmla="*/ 437667 w 920443"/>
              <a:gd name="connsiteY29" fmla="*/ 304800 h 1029419"/>
              <a:gd name="connsiteX30" fmla="*/ 397410 w 920443"/>
              <a:gd name="connsiteY30" fmla="*/ 258793 h 1029419"/>
              <a:gd name="connsiteX31" fmla="*/ 385908 w 920443"/>
              <a:gd name="connsiteY31" fmla="*/ 235789 h 1029419"/>
              <a:gd name="connsiteX32" fmla="*/ 391659 w 920443"/>
              <a:gd name="connsiteY32" fmla="*/ 195532 h 1029419"/>
              <a:gd name="connsiteX33" fmla="*/ 414663 w 920443"/>
              <a:gd name="connsiteY33" fmla="*/ 172529 h 1029419"/>
              <a:gd name="connsiteX34" fmla="*/ 454919 w 920443"/>
              <a:gd name="connsiteY34" fmla="*/ 149525 h 1029419"/>
              <a:gd name="connsiteX35" fmla="*/ 529682 w 920443"/>
              <a:gd name="connsiteY35" fmla="*/ 143774 h 1029419"/>
              <a:gd name="connsiteX36" fmla="*/ 552685 w 920443"/>
              <a:gd name="connsiteY36" fmla="*/ 74762 h 1029419"/>
              <a:gd name="connsiteX37" fmla="*/ 638950 w 920443"/>
              <a:gd name="connsiteY37" fmla="*/ 57510 h 1029419"/>
              <a:gd name="connsiteX38" fmla="*/ 656202 w 920443"/>
              <a:gd name="connsiteY38" fmla="*/ 40257 h 1029419"/>
              <a:gd name="connsiteX39" fmla="*/ 673455 w 920443"/>
              <a:gd name="connsiteY39" fmla="*/ 0 h 1029419"/>
              <a:gd name="connsiteX40" fmla="*/ 713712 w 920443"/>
              <a:gd name="connsiteY40" fmla="*/ 5751 h 1029419"/>
              <a:gd name="connsiteX41" fmla="*/ 730965 w 920443"/>
              <a:gd name="connsiteY41" fmla="*/ 11502 h 1029419"/>
              <a:gd name="connsiteX42" fmla="*/ 748217 w 920443"/>
              <a:gd name="connsiteY42" fmla="*/ 34506 h 1029419"/>
              <a:gd name="connsiteX43" fmla="*/ 765470 w 920443"/>
              <a:gd name="connsiteY43" fmla="*/ 51759 h 1029419"/>
              <a:gd name="connsiteX44" fmla="*/ 788474 w 920443"/>
              <a:gd name="connsiteY44" fmla="*/ 115019 h 1029419"/>
              <a:gd name="connsiteX45" fmla="*/ 805727 w 920443"/>
              <a:gd name="connsiteY45" fmla="*/ 120770 h 1029419"/>
              <a:gd name="connsiteX46" fmla="*/ 834482 w 920443"/>
              <a:gd name="connsiteY46" fmla="*/ 258793 h 1029419"/>
              <a:gd name="connsiteX47" fmla="*/ 845983 w 920443"/>
              <a:gd name="connsiteY47" fmla="*/ 293298 h 1029419"/>
              <a:gd name="connsiteX48" fmla="*/ 840233 w 920443"/>
              <a:gd name="connsiteY48" fmla="*/ 310551 h 1029419"/>
              <a:gd name="connsiteX49" fmla="*/ 822980 w 920443"/>
              <a:gd name="connsiteY49" fmla="*/ 333555 h 1029419"/>
              <a:gd name="connsiteX50" fmla="*/ 840233 w 920443"/>
              <a:gd name="connsiteY50" fmla="*/ 350808 h 1029419"/>
              <a:gd name="connsiteX51" fmla="*/ 891991 w 920443"/>
              <a:gd name="connsiteY51" fmla="*/ 356559 h 1029419"/>
              <a:gd name="connsiteX52" fmla="*/ 909244 w 920443"/>
              <a:gd name="connsiteY52" fmla="*/ 373812 h 1029419"/>
              <a:gd name="connsiteX53" fmla="*/ 914995 w 920443"/>
              <a:gd name="connsiteY53" fmla="*/ 402566 h 1029419"/>
              <a:gd name="connsiteX54" fmla="*/ 891991 w 920443"/>
              <a:gd name="connsiteY54" fmla="*/ 500332 h 1029419"/>
              <a:gd name="connsiteX55" fmla="*/ 805727 w 920443"/>
              <a:gd name="connsiteY55" fmla="*/ 494581 h 1029419"/>
              <a:gd name="connsiteX56" fmla="*/ 811478 w 920443"/>
              <a:gd name="connsiteY56" fmla="*/ 523336 h 1029419"/>
              <a:gd name="connsiteX57" fmla="*/ 828731 w 920443"/>
              <a:gd name="connsiteY57" fmla="*/ 575095 h 1029419"/>
              <a:gd name="connsiteX58" fmla="*/ 817229 w 920443"/>
              <a:gd name="connsiteY58" fmla="*/ 655608 h 1029419"/>
              <a:gd name="connsiteX59" fmla="*/ 788474 w 920443"/>
              <a:gd name="connsiteY59" fmla="*/ 690113 h 1029419"/>
              <a:gd name="connsiteX60" fmla="*/ 771221 w 920443"/>
              <a:gd name="connsiteY60" fmla="*/ 701615 h 1029419"/>
              <a:gd name="connsiteX61" fmla="*/ 730965 w 920443"/>
              <a:gd name="connsiteY61" fmla="*/ 713117 h 1029419"/>
              <a:gd name="connsiteX62" fmla="*/ 713712 w 920443"/>
              <a:gd name="connsiteY62" fmla="*/ 718868 h 1029419"/>
              <a:gd name="connsiteX63" fmla="*/ 667704 w 920443"/>
              <a:gd name="connsiteY63" fmla="*/ 690113 h 1029419"/>
              <a:gd name="connsiteX64" fmla="*/ 638950 w 920443"/>
              <a:gd name="connsiteY64" fmla="*/ 678612 h 1029419"/>
              <a:gd name="connsiteX65" fmla="*/ 615946 w 920443"/>
              <a:gd name="connsiteY65" fmla="*/ 684362 h 1029419"/>
              <a:gd name="connsiteX66" fmla="*/ 610195 w 920443"/>
              <a:gd name="connsiteY66" fmla="*/ 701615 h 1029419"/>
              <a:gd name="connsiteX67" fmla="*/ 598693 w 920443"/>
              <a:gd name="connsiteY67" fmla="*/ 724619 h 1029419"/>
              <a:gd name="connsiteX68" fmla="*/ 587191 w 920443"/>
              <a:gd name="connsiteY68" fmla="*/ 770627 h 1029419"/>
              <a:gd name="connsiteX69" fmla="*/ 581440 w 920443"/>
              <a:gd name="connsiteY69" fmla="*/ 787879 h 1029419"/>
              <a:gd name="connsiteX70" fmla="*/ 558436 w 920443"/>
              <a:gd name="connsiteY70" fmla="*/ 810883 h 1029419"/>
              <a:gd name="connsiteX71" fmla="*/ 592942 w 920443"/>
              <a:gd name="connsiteY71" fmla="*/ 828136 h 1029419"/>
              <a:gd name="connsiteX72" fmla="*/ 633199 w 920443"/>
              <a:gd name="connsiteY72" fmla="*/ 839638 h 1029419"/>
              <a:gd name="connsiteX73" fmla="*/ 684957 w 920443"/>
              <a:gd name="connsiteY73" fmla="*/ 862642 h 1029419"/>
              <a:gd name="connsiteX74" fmla="*/ 719463 w 920443"/>
              <a:gd name="connsiteY74" fmla="*/ 897147 h 1029419"/>
              <a:gd name="connsiteX75" fmla="*/ 736716 w 920443"/>
              <a:gd name="connsiteY75" fmla="*/ 914400 h 1029419"/>
              <a:gd name="connsiteX76" fmla="*/ 730965 w 920443"/>
              <a:gd name="connsiteY76" fmla="*/ 983412 h 1029419"/>
              <a:gd name="connsiteX77" fmla="*/ 725214 w 920443"/>
              <a:gd name="connsiteY77" fmla="*/ 1012166 h 1029419"/>
              <a:gd name="connsiteX78" fmla="*/ 707961 w 920443"/>
              <a:gd name="connsiteY78" fmla="*/ 1029419 h 10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20443" h="1029419">
                <a:moveTo>
                  <a:pt x="765470" y="1017917"/>
                </a:moveTo>
                <a:cubicBezTo>
                  <a:pt x="692625" y="1016000"/>
                  <a:pt x="619663" y="1016712"/>
                  <a:pt x="546934" y="1012166"/>
                </a:cubicBezTo>
                <a:cubicBezTo>
                  <a:pt x="527423" y="1010947"/>
                  <a:pt x="506587" y="1010025"/>
                  <a:pt x="489425" y="1000664"/>
                </a:cubicBezTo>
                <a:cubicBezTo>
                  <a:pt x="482486" y="996879"/>
                  <a:pt x="486449" y="985061"/>
                  <a:pt x="483674" y="977661"/>
                </a:cubicBezTo>
                <a:cubicBezTo>
                  <a:pt x="468549" y="937328"/>
                  <a:pt x="477356" y="970777"/>
                  <a:pt x="460670" y="937404"/>
                </a:cubicBezTo>
                <a:cubicBezTo>
                  <a:pt x="457959" y="931982"/>
                  <a:pt x="459205" y="924438"/>
                  <a:pt x="454919" y="920151"/>
                </a:cubicBezTo>
                <a:cubicBezTo>
                  <a:pt x="445144" y="910376"/>
                  <a:pt x="433528" y="901518"/>
                  <a:pt x="420414" y="897147"/>
                </a:cubicBezTo>
                <a:cubicBezTo>
                  <a:pt x="401716" y="890914"/>
                  <a:pt x="379824" y="885424"/>
                  <a:pt x="362904" y="874144"/>
                </a:cubicBezTo>
                <a:cubicBezTo>
                  <a:pt x="352691" y="867335"/>
                  <a:pt x="343387" y="859223"/>
                  <a:pt x="334150" y="851140"/>
                </a:cubicBezTo>
                <a:cubicBezTo>
                  <a:pt x="328029" y="845784"/>
                  <a:pt x="323664" y="838398"/>
                  <a:pt x="316897" y="833887"/>
                </a:cubicBezTo>
                <a:cubicBezTo>
                  <a:pt x="306197" y="826754"/>
                  <a:pt x="293893" y="822385"/>
                  <a:pt x="282391" y="816634"/>
                </a:cubicBezTo>
                <a:cubicBezTo>
                  <a:pt x="266052" y="817996"/>
                  <a:pt x="209586" y="829114"/>
                  <a:pt x="184625" y="816634"/>
                </a:cubicBezTo>
                <a:cubicBezTo>
                  <a:pt x="173556" y="811099"/>
                  <a:pt x="162475" y="792037"/>
                  <a:pt x="155870" y="782129"/>
                </a:cubicBezTo>
                <a:cubicBezTo>
                  <a:pt x="157787" y="770627"/>
                  <a:pt x="163707" y="759096"/>
                  <a:pt x="161621" y="747623"/>
                </a:cubicBezTo>
                <a:cubicBezTo>
                  <a:pt x="157211" y="723366"/>
                  <a:pt x="141134" y="714779"/>
                  <a:pt x="121365" y="707366"/>
                </a:cubicBezTo>
                <a:cubicBezTo>
                  <a:pt x="113964" y="704591"/>
                  <a:pt x="106029" y="703532"/>
                  <a:pt x="98361" y="701615"/>
                </a:cubicBezTo>
                <a:cubicBezTo>
                  <a:pt x="100278" y="686279"/>
                  <a:pt x="105297" y="671017"/>
                  <a:pt x="104112" y="655608"/>
                </a:cubicBezTo>
                <a:cubicBezTo>
                  <a:pt x="102116" y="629665"/>
                  <a:pt x="83947" y="616407"/>
                  <a:pt x="63855" y="603849"/>
                </a:cubicBezTo>
                <a:cubicBezTo>
                  <a:pt x="58714" y="600636"/>
                  <a:pt x="52353" y="600015"/>
                  <a:pt x="46602" y="598098"/>
                </a:cubicBezTo>
                <a:cubicBezTo>
                  <a:pt x="35100" y="588513"/>
                  <a:pt x="22684" y="579931"/>
                  <a:pt x="12097" y="569344"/>
                </a:cubicBezTo>
                <a:cubicBezTo>
                  <a:pt x="7210" y="564457"/>
                  <a:pt x="-2496" y="558273"/>
                  <a:pt x="595" y="552091"/>
                </a:cubicBezTo>
                <a:cubicBezTo>
                  <a:pt x="8036" y="537208"/>
                  <a:pt x="44356" y="530560"/>
                  <a:pt x="58104" y="529087"/>
                </a:cubicBezTo>
                <a:cubicBezTo>
                  <a:pt x="102109" y="524372"/>
                  <a:pt x="146285" y="521419"/>
                  <a:pt x="190376" y="517585"/>
                </a:cubicBezTo>
                <a:cubicBezTo>
                  <a:pt x="192293" y="511834"/>
                  <a:pt x="193416" y="505754"/>
                  <a:pt x="196127" y="500332"/>
                </a:cubicBezTo>
                <a:cubicBezTo>
                  <a:pt x="199218" y="494150"/>
                  <a:pt x="202742" y="487966"/>
                  <a:pt x="207629" y="483079"/>
                </a:cubicBezTo>
                <a:cubicBezTo>
                  <a:pt x="241716" y="448993"/>
                  <a:pt x="329716" y="466813"/>
                  <a:pt x="351402" y="465827"/>
                </a:cubicBezTo>
                <a:cubicBezTo>
                  <a:pt x="355236" y="458159"/>
                  <a:pt x="360722" y="451114"/>
                  <a:pt x="362904" y="442823"/>
                </a:cubicBezTo>
                <a:cubicBezTo>
                  <a:pt x="370367" y="414464"/>
                  <a:pt x="355012" y="371646"/>
                  <a:pt x="380157" y="356559"/>
                </a:cubicBezTo>
                <a:cubicBezTo>
                  <a:pt x="417131" y="334375"/>
                  <a:pt x="399970" y="346013"/>
                  <a:pt x="431916" y="322053"/>
                </a:cubicBezTo>
                <a:cubicBezTo>
                  <a:pt x="433833" y="316302"/>
                  <a:pt x="439137" y="310681"/>
                  <a:pt x="437667" y="304800"/>
                </a:cubicBezTo>
                <a:cubicBezTo>
                  <a:pt x="431410" y="279771"/>
                  <a:pt x="415700" y="272509"/>
                  <a:pt x="397410" y="258793"/>
                </a:cubicBezTo>
                <a:cubicBezTo>
                  <a:pt x="393576" y="251125"/>
                  <a:pt x="386684" y="244327"/>
                  <a:pt x="385908" y="235789"/>
                </a:cubicBezTo>
                <a:cubicBezTo>
                  <a:pt x="384681" y="222289"/>
                  <a:pt x="386050" y="207872"/>
                  <a:pt x="391659" y="195532"/>
                </a:cubicBezTo>
                <a:cubicBezTo>
                  <a:pt x="396146" y="185660"/>
                  <a:pt x="406502" y="179670"/>
                  <a:pt x="414663" y="172529"/>
                </a:cubicBezTo>
                <a:cubicBezTo>
                  <a:pt x="436089" y="153781"/>
                  <a:pt x="432639" y="156952"/>
                  <a:pt x="454919" y="149525"/>
                </a:cubicBezTo>
                <a:cubicBezTo>
                  <a:pt x="476160" y="153773"/>
                  <a:pt x="511411" y="165091"/>
                  <a:pt x="529682" y="143774"/>
                </a:cubicBezTo>
                <a:cubicBezTo>
                  <a:pt x="545462" y="125363"/>
                  <a:pt x="529370" y="81423"/>
                  <a:pt x="552685" y="74762"/>
                </a:cubicBezTo>
                <a:cubicBezTo>
                  <a:pt x="607803" y="59015"/>
                  <a:pt x="579094" y="64992"/>
                  <a:pt x="638950" y="57510"/>
                </a:cubicBezTo>
                <a:cubicBezTo>
                  <a:pt x="644701" y="51759"/>
                  <a:pt x="651475" y="46875"/>
                  <a:pt x="656202" y="40257"/>
                </a:cubicBezTo>
                <a:cubicBezTo>
                  <a:pt x="665085" y="27820"/>
                  <a:pt x="668762" y="14080"/>
                  <a:pt x="673455" y="0"/>
                </a:cubicBezTo>
                <a:cubicBezTo>
                  <a:pt x="686874" y="1917"/>
                  <a:pt x="700420" y="3093"/>
                  <a:pt x="713712" y="5751"/>
                </a:cubicBezTo>
                <a:cubicBezTo>
                  <a:pt x="719656" y="6940"/>
                  <a:pt x="726308" y="7621"/>
                  <a:pt x="730965" y="11502"/>
                </a:cubicBezTo>
                <a:cubicBezTo>
                  <a:pt x="738328" y="17638"/>
                  <a:pt x="741979" y="27229"/>
                  <a:pt x="748217" y="34506"/>
                </a:cubicBezTo>
                <a:cubicBezTo>
                  <a:pt x="753510" y="40681"/>
                  <a:pt x="759719" y="46008"/>
                  <a:pt x="765470" y="51759"/>
                </a:cubicBezTo>
                <a:cubicBezTo>
                  <a:pt x="770821" y="67812"/>
                  <a:pt x="784166" y="108558"/>
                  <a:pt x="788474" y="115019"/>
                </a:cubicBezTo>
                <a:cubicBezTo>
                  <a:pt x="791837" y="120063"/>
                  <a:pt x="799976" y="118853"/>
                  <a:pt x="805727" y="120770"/>
                </a:cubicBezTo>
                <a:cubicBezTo>
                  <a:pt x="853184" y="168227"/>
                  <a:pt x="814206" y="121923"/>
                  <a:pt x="834482" y="258793"/>
                </a:cubicBezTo>
                <a:cubicBezTo>
                  <a:pt x="836259" y="270786"/>
                  <a:pt x="845983" y="293298"/>
                  <a:pt x="845983" y="293298"/>
                </a:cubicBezTo>
                <a:cubicBezTo>
                  <a:pt x="844066" y="299049"/>
                  <a:pt x="843240" y="305288"/>
                  <a:pt x="840233" y="310551"/>
                </a:cubicBezTo>
                <a:cubicBezTo>
                  <a:pt x="835478" y="318873"/>
                  <a:pt x="822980" y="323970"/>
                  <a:pt x="822980" y="333555"/>
                </a:cubicBezTo>
                <a:cubicBezTo>
                  <a:pt x="822980" y="341688"/>
                  <a:pt x="832517" y="348236"/>
                  <a:pt x="840233" y="350808"/>
                </a:cubicBezTo>
                <a:cubicBezTo>
                  <a:pt x="856701" y="356297"/>
                  <a:pt x="874738" y="354642"/>
                  <a:pt x="891991" y="356559"/>
                </a:cubicBezTo>
                <a:cubicBezTo>
                  <a:pt x="897742" y="362310"/>
                  <a:pt x="905607" y="366538"/>
                  <a:pt x="909244" y="373812"/>
                </a:cubicBezTo>
                <a:cubicBezTo>
                  <a:pt x="913615" y="382555"/>
                  <a:pt x="914995" y="392792"/>
                  <a:pt x="914995" y="402566"/>
                </a:cubicBezTo>
                <a:cubicBezTo>
                  <a:pt x="914995" y="498588"/>
                  <a:pt x="937189" y="485266"/>
                  <a:pt x="891991" y="500332"/>
                </a:cubicBezTo>
                <a:cubicBezTo>
                  <a:pt x="863236" y="498415"/>
                  <a:pt x="833437" y="486664"/>
                  <a:pt x="805727" y="494581"/>
                </a:cubicBezTo>
                <a:cubicBezTo>
                  <a:pt x="796328" y="497266"/>
                  <a:pt x="808669" y="513973"/>
                  <a:pt x="811478" y="523336"/>
                </a:cubicBezTo>
                <a:cubicBezTo>
                  <a:pt x="843962" y="631617"/>
                  <a:pt x="806659" y="486806"/>
                  <a:pt x="828731" y="575095"/>
                </a:cubicBezTo>
                <a:cubicBezTo>
                  <a:pt x="824897" y="601933"/>
                  <a:pt x="821940" y="628910"/>
                  <a:pt x="817229" y="655608"/>
                </a:cubicBezTo>
                <a:cubicBezTo>
                  <a:pt x="813303" y="677857"/>
                  <a:pt x="808650" y="675702"/>
                  <a:pt x="788474" y="690113"/>
                </a:cubicBezTo>
                <a:cubicBezTo>
                  <a:pt x="782850" y="694130"/>
                  <a:pt x="777638" y="699048"/>
                  <a:pt x="771221" y="701615"/>
                </a:cubicBezTo>
                <a:cubicBezTo>
                  <a:pt x="758264" y="706798"/>
                  <a:pt x="744332" y="709107"/>
                  <a:pt x="730965" y="713117"/>
                </a:cubicBezTo>
                <a:cubicBezTo>
                  <a:pt x="725159" y="714859"/>
                  <a:pt x="719463" y="716951"/>
                  <a:pt x="713712" y="718868"/>
                </a:cubicBezTo>
                <a:cubicBezTo>
                  <a:pt x="663515" y="706319"/>
                  <a:pt x="719172" y="724425"/>
                  <a:pt x="667704" y="690113"/>
                </a:cubicBezTo>
                <a:cubicBezTo>
                  <a:pt x="659115" y="684387"/>
                  <a:pt x="648535" y="682446"/>
                  <a:pt x="638950" y="678612"/>
                </a:cubicBezTo>
                <a:cubicBezTo>
                  <a:pt x="631282" y="680529"/>
                  <a:pt x="622118" y="679425"/>
                  <a:pt x="615946" y="684362"/>
                </a:cubicBezTo>
                <a:cubicBezTo>
                  <a:pt x="611212" y="688149"/>
                  <a:pt x="612583" y="696043"/>
                  <a:pt x="610195" y="701615"/>
                </a:cubicBezTo>
                <a:cubicBezTo>
                  <a:pt x="606818" y="709495"/>
                  <a:pt x="601404" y="716486"/>
                  <a:pt x="598693" y="724619"/>
                </a:cubicBezTo>
                <a:cubicBezTo>
                  <a:pt x="593694" y="739616"/>
                  <a:pt x="591350" y="755376"/>
                  <a:pt x="587191" y="770627"/>
                </a:cubicBezTo>
                <a:cubicBezTo>
                  <a:pt x="585596" y="776475"/>
                  <a:pt x="584963" y="782946"/>
                  <a:pt x="581440" y="787879"/>
                </a:cubicBezTo>
                <a:cubicBezTo>
                  <a:pt x="575137" y="796703"/>
                  <a:pt x="566104" y="803215"/>
                  <a:pt x="558436" y="810883"/>
                </a:cubicBezTo>
                <a:cubicBezTo>
                  <a:pt x="569938" y="816634"/>
                  <a:pt x="580940" y="823520"/>
                  <a:pt x="592942" y="828136"/>
                </a:cubicBezTo>
                <a:cubicBezTo>
                  <a:pt x="605968" y="833146"/>
                  <a:pt x="619832" y="835628"/>
                  <a:pt x="633199" y="839638"/>
                </a:cubicBezTo>
                <a:cubicBezTo>
                  <a:pt x="650012" y="844682"/>
                  <a:pt x="671841" y="852805"/>
                  <a:pt x="684957" y="862642"/>
                </a:cubicBezTo>
                <a:cubicBezTo>
                  <a:pt x="697970" y="872402"/>
                  <a:pt x="707961" y="885645"/>
                  <a:pt x="719463" y="897147"/>
                </a:cubicBezTo>
                <a:lnTo>
                  <a:pt x="736716" y="914400"/>
                </a:lnTo>
                <a:cubicBezTo>
                  <a:pt x="734799" y="937404"/>
                  <a:pt x="733662" y="960486"/>
                  <a:pt x="730965" y="983412"/>
                </a:cubicBezTo>
                <a:cubicBezTo>
                  <a:pt x="729823" y="993120"/>
                  <a:pt x="729585" y="1003423"/>
                  <a:pt x="725214" y="1012166"/>
                </a:cubicBezTo>
                <a:cubicBezTo>
                  <a:pt x="721577" y="1019440"/>
                  <a:pt x="707961" y="1029419"/>
                  <a:pt x="707961" y="102941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orma Livre: Forma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2BA780C-0327-F14D-B35D-DD77074ADA16}"/>
              </a:ext>
            </a:extLst>
          </p:cNvPr>
          <p:cNvSpPr/>
          <p:nvPr/>
        </p:nvSpPr>
        <p:spPr>
          <a:xfrm>
            <a:off x="5961344" y="3943463"/>
            <a:ext cx="1633306" cy="1215408"/>
          </a:xfrm>
          <a:custGeom>
            <a:avLst/>
            <a:gdLst>
              <a:gd name="connsiteX0" fmla="*/ 38 w 1633306"/>
              <a:gd name="connsiteY0" fmla="*/ 577053 h 1215408"/>
              <a:gd name="connsiteX1" fmla="*/ 23042 w 1633306"/>
              <a:gd name="connsiteY1" fmla="*/ 542547 h 1215408"/>
              <a:gd name="connsiteX2" fmla="*/ 34544 w 1633306"/>
              <a:gd name="connsiteY2" fmla="*/ 513792 h 1215408"/>
              <a:gd name="connsiteX3" fmla="*/ 69050 w 1633306"/>
              <a:gd name="connsiteY3" fmla="*/ 490789 h 1215408"/>
              <a:gd name="connsiteX4" fmla="*/ 86303 w 1633306"/>
              <a:gd name="connsiteY4" fmla="*/ 473536 h 1215408"/>
              <a:gd name="connsiteX5" fmla="*/ 126559 w 1633306"/>
              <a:gd name="connsiteY5" fmla="*/ 416026 h 1215408"/>
              <a:gd name="connsiteX6" fmla="*/ 184069 w 1633306"/>
              <a:gd name="connsiteY6" fmla="*/ 347015 h 1215408"/>
              <a:gd name="connsiteX7" fmla="*/ 218574 w 1633306"/>
              <a:gd name="connsiteY7" fmla="*/ 335513 h 1215408"/>
              <a:gd name="connsiteX8" fmla="*/ 258831 w 1633306"/>
              <a:gd name="connsiteY8" fmla="*/ 306758 h 1215408"/>
              <a:gd name="connsiteX9" fmla="*/ 276084 w 1633306"/>
              <a:gd name="connsiteY9" fmla="*/ 301008 h 1215408"/>
              <a:gd name="connsiteX10" fmla="*/ 373850 w 1633306"/>
              <a:gd name="connsiteY10" fmla="*/ 312509 h 1215408"/>
              <a:gd name="connsiteX11" fmla="*/ 391103 w 1633306"/>
              <a:gd name="connsiteY11" fmla="*/ 289506 h 1215408"/>
              <a:gd name="connsiteX12" fmla="*/ 425608 w 1633306"/>
              <a:gd name="connsiteY12" fmla="*/ 214743 h 1215408"/>
              <a:gd name="connsiteX13" fmla="*/ 350846 w 1633306"/>
              <a:gd name="connsiteY13" fmla="*/ 185989 h 1215408"/>
              <a:gd name="connsiteX14" fmla="*/ 379601 w 1633306"/>
              <a:gd name="connsiteY14" fmla="*/ 174487 h 1215408"/>
              <a:gd name="connsiteX15" fmla="*/ 419857 w 1633306"/>
              <a:gd name="connsiteY15" fmla="*/ 168736 h 1215408"/>
              <a:gd name="connsiteX16" fmla="*/ 414106 w 1633306"/>
              <a:gd name="connsiteY16" fmla="*/ 111226 h 1215408"/>
              <a:gd name="connsiteX17" fmla="*/ 431359 w 1633306"/>
              <a:gd name="connsiteY17" fmla="*/ 99724 h 1215408"/>
              <a:gd name="connsiteX18" fmla="*/ 500370 w 1633306"/>
              <a:gd name="connsiteY18" fmla="*/ 116977 h 1215408"/>
              <a:gd name="connsiteX19" fmla="*/ 517623 w 1633306"/>
              <a:gd name="connsiteY19" fmla="*/ 157234 h 1215408"/>
              <a:gd name="connsiteX20" fmla="*/ 580884 w 1633306"/>
              <a:gd name="connsiteY20" fmla="*/ 151483 h 1215408"/>
              <a:gd name="connsiteX21" fmla="*/ 598137 w 1633306"/>
              <a:gd name="connsiteY21" fmla="*/ 116977 h 1215408"/>
              <a:gd name="connsiteX22" fmla="*/ 632642 w 1633306"/>
              <a:gd name="connsiteY22" fmla="*/ 99724 h 1215408"/>
              <a:gd name="connsiteX23" fmla="*/ 667148 w 1633306"/>
              <a:gd name="connsiteY23" fmla="*/ 105475 h 1215408"/>
              <a:gd name="connsiteX24" fmla="*/ 678650 w 1633306"/>
              <a:gd name="connsiteY24" fmla="*/ 151483 h 1215408"/>
              <a:gd name="connsiteX25" fmla="*/ 770665 w 1633306"/>
              <a:gd name="connsiteY25" fmla="*/ 134230 h 1215408"/>
              <a:gd name="connsiteX26" fmla="*/ 810921 w 1633306"/>
              <a:gd name="connsiteY26" fmla="*/ 105475 h 1215408"/>
              <a:gd name="connsiteX27" fmla="*/ 914438 w 1633306"/>
              <a:gd name="connsiteY27" fmla="*/ 47966 h 1215408"/>
              <a:gd name="connsiteX28" fmla="*/ 994952 w 1633306"/>
              <a:gd name="connsiteY28" fmla="*/ 19211 h 1215408"/>
              <a:gd name="connsiteX29" fmla="*/ 1012204 w 1633306"/>
              <a:gd name="connsiteY29" fmla="*/ 13460 h 1215408"/>
              <a:gd name="connsiteX30" fmla="*/ 1150227 w 1633306"/>
              <a:gd name="connsiteY30" fmla="*/ 1958 h 1215408"/>
              <a:gd name="connsiteX31" fmla="*/ 1213487 w 1633306"/>
              <a:gd name="connsiteY31" fmla="*/ 7709 h 1215408"/>
              <a:gd name="connsiteX32" fmla="*/ 1230740 w 1633306"/>
              <a:gd name="connsiteY32" fmla="*/ 76721 h 1215408"/>
              <a:gd name="connsiteX33" fmla="*/ 1247993 w 1633306"/>
              <a:gd name="connsiteY33" fmla="*/ 88223 h 1215408"/>
              <a:gd name="connsiteX34" fmla="*/ 1270997 w 1633306"/>
              <a:gd name="connsiteY34" fmla="*/ 111226 h 1215408"/>
              <a:gd name="connsiteX35" fmla="*/ 1294001 w 1633306"/>
              <a:gd name="connsiteY35" fmla="*/ 116977 h 1215408"/>
              <a:gd name="connsiteX36" fmla="*/ 1334257 w 1633306"/>
              <a:gd name="connsiteY36" fmla="*/ 122728 h 1215408"/>
              <a:gd name="connsiteX37" fmla="*/ 1598801 w 1633306"/>
              <a:gd name="connsiteY37" fmla="*/ 128479 h 1215408"/>
              <a:gd name="connsiteX38" fmla="*/ 1621804 w 1633306"/>
              <a:gd name="connsiteY38" fmla="*/ 139981 h 1215408"/>
              <a:gd name="connsiteX39" fmla="*/ 1627555 w 1633306"/>
              <a:gd name="connsiteY39" fmla="*/ 162985 h 1215408"/>
              <a:gd name="connsiteX40" fmla="*/ 1633306 w 1633306"/>
              <a:gd name="connsiteY40" fmla="*/ 191740 h 1215408"/>
              <a:gd name="connsiteX41" fmla="*/ 1621804 w 1633306"/>
              <a:gd name="connsiteY41" fmla="*/ 226245 h 1215408"/>
              <a:gd name="connsiteX42" fmla="*/ 1570046 w 1633306"/>
              <a:gd name="connsiteY42" fmla="*/ 255000 h 1215408"/>
              <a:gd name="connsiteX43" fmla="*/ 1552793 w 1633306"/>
              <a:gd name="connsiteY43" fmla="*/ 278004 h 1215408"/>
              <a:gd name="connsiteX44" fmla="*/ 1437774 w 1633306"/>
              <a:gd name="connsiteY44" fmla="*/ 324011 h 1215408"/>
              <a:gd name="connsiteX45" fmla="*/ 1299752 w 1633306"/>
              <a:gd name="connsiteY45" fmla="*/ 341264 h 1215408"/>
              <a:gd name="connsiteX46" fmla="*/ 1213487 w 1633306"/>
              <a:gd name="connsiteY46" fmla="*/ 370019 h 1215408"/>
              <a:gd name="connsiteX47" fmla="*/ 1190484 w 1633306"/>
              <a:gd name="connsiteY47" fmla="*/ 387272 h 1215408"/>
              <a:gd name="connsiteX48" fmla="*/ 1115721 w 1633306"/>
              <a:gd name="connsiteY48" fmla="*/ 427528 h 1215408"/>
              <a:gd name="connsiteX49" fmla="*/ 1098469 w 1633306"/>
              <a:gd name="connsiteY49" fmla="*/ 559800 h 1215408"/>
              <a:gd name="connsiteX50" fmla="*/ 1086967 w 1633306"/>
              <a:gd name="connsiteY50" fmla="*/ 594306 h 1215408"/>
              <a:gd name="connsiteX51" fmla="*/ 1069714 w 1633306"/>
              <a:gd name="connsiteY51" fmla="*/ 611558 h 1215408"/>
              <a:gd name="connsiteX52" fmla="*/ 1063963 w 1633306"/>
              <a:gd name="connsiteY52" fmla="*/ 634562 h 1215408"/>
              <a:gd name="connsiteX53" fmla="*/ 1046710 w 1633306"/>
              <a:gd name="connsiteY53" fmla="*/ 657566 h 1215408"/>
              <a:gd name="connsiteX54" fmla="*/ 1069714 w 1633306"/>
              <a:gd name="connsiteY54" fmla="*/ 663317 h 1215408"/>
              <a:gd name="connsiteX55" fmla="*/ 1109970 w 1633306"/>
              <a:gd name="connsiteY55" fmla="*/ 669068 h 1215408"/>
              <a:gd name="connsiteX56" fmla="*/ 1155978 w 1633306"/>
              <a:gd name="connsiteY56" fmla="*/ 720826 h 1215408"/>
              <a:gd name="connsiteX57" fmla="*/ 1086967 w 1633306"/>
              <a:gd name="connsiteY57" fmla="*/ 726577 h 1215408"/>
              <a:gd name="connsiteX58" fmla="*/ 994952 w 1633306"/>
              <a:gd name="connsiteY58" fmla="*/ 738079 h 1215408"/>
              <a:gd name="connsiteX59" fmla="*/ 920189 w 1633306"/>
              <a:gd name="connsiteY59" fmla="*/ 778336 h 1215408"/>
              <a:gd name="connsiteX60" fmla="*/ 914438 w 1633306"/>
              <a:gd name="connsiteY60" fmla="*/ 807091 h 1215408"/>
              <a:gd name="connsiteX61" fmla="*/ 908687 w 1633306"/>
              <a:gd name="connsiteY61" fmla="*/ 858849 h 1215408"/>
              <a:gd name="connsiteX62" fmla="*/ 879933 w 1633306"/>
              <a:gd name="connsiteY62" fmla="*/ 881853 h 1215408"/>
              <a:gd name="connsiteX63" fmla="*/ 851178 w 1633306"/>
              <a:gd name="connsiteY63" fmla="*/ 887604 h 1215408"/>
              <a:gd name="connsiteX64" fmla="*/ 753412 w 1633306"/>
              <a:gd name="connsiteY64" fmla="*/ 904857 h 1215408"/>
              <a:gd name="connsiteX65" fmla="*/ 649895 w 1633306"/>
              <a:gd name="connsiteY65" fmla="*/ 962366 h 1215408"/>
              <a:gd name="connsiteX66" fmla="*/ 655646 w 1633306"/>
              <a:gd name="connsiteY66" fmla="*/ 985370 h 1215408"/>
              <a:gd name="connsiteX67" fmla="*/ 672899 w 1633306"/>
              <a:gd name="connsiteY67" fmla="*/ 1002623 h 1215408"/>
              <a:gd name="connsiteX68" fmla="*/ 707404 w 1633306"/>
              <a:gd name="connsiteY68" fmla="*/ 1042879 h 1215408"/>
              <a:gd name="connsiteX69" fmla="*/ 776416 w 1633306"/>
              <a:gd name="connsiteY69" fmla="*/ 991121 h 1215408"/>
              <a:gd name="connsiteX70" fmla="*/ 787918 w 1633306"/>
              <a:gd name="connsiteY70" fmla="*/ 1019875 h 1215408"/>
              <a:gd name="connsiteX71" fmla="*/ 793669 w 1633306"/>
              <a:gd name="connsiteY71" fmla="*/ 1117641 h 1215408"/>
              <a:gd name="connsiteX72" fmla="*/ 805170 w 1633306"/>
              <a:gd name="connsiteY72" fmla="*/ 1140645 h 1215408"/>
              <a:gd name="connsiteX73" fmla="*/ 793669 w 1633306"/>
              <a:gd name="connsiteY73" fmla="*/ 1215408 h 1215408"/>
              <a:gd name="connsiteX74" fmla="*/ 730408 w 1633306"/>
              <a:gd name="connsiteY74" fmla="*/ 1203906 h 1215408"/>
              <a:gd name="connsiteX75" fmla="*/ 713155 w 1633306"/>
              <a:gd name="connsiteY75" fmla="*/ 1186653 h 1215408"/>
              <a:gd name="connsiteX76" fmla="*/ 690152 w 1633306"/>
              <a:gd name="connsiteY76" fmla="*/ 1180902 h 1215408"/>
              <a:gd name="connsiteX77" fmla="*/ 615389 w 1633306"/>
              <a:gd name="connsiteY77" fmla="*/ 1175151 h 1215408"/>
              <a:gd name="connsiteX78" fmla="*/ 598137 w 1633306"/>
              <a:gd name="connsiteY78" fmla="*/ 1100389 h 1215408"/>
              <a:gd name="connsiteX79" fmla="*/ 552129 w 1633306"/>
              <a:gd name="connsiteY79" fmla="*/ 1088887 h 1215408"/>
              <a:gd name="connsiteX80" fmla="*/ 442861 w 1633306"/>
              <a:gd name="connsiteY80" fmla="*/ 1071634 h 1215408"/>
              <a:gd name="connsiteX81" fmla="*/ 408355 w 1633306"/>
              <a:gd name="connsiteY81" fmla="*/ 1060132 h 1215408"/>
              <a:gd name="connsiteX82" fmla="*/ 368099 w 1633306"/>
              <a:gd name="connsiteY82" fmla="*/ 1042879 h 1215408"/>
              <a:gd name="connsiteX83" fmla="*/ 350846 w 1633306"/>
              <a:gd name="connsiteY83" fmla="*/ 1031377 h 1215408"/>
              <a:gd name="connsiteX84" fmla="*/ 373850 w 1633306"/>
              <a:gd name="connsiteY84" fmla="*/ 991121 h 1215408"/>
              <a:gd name="connsiteX85" fmla="*/ 391103 w 1633306"/>
              <a:gd name="connsiteY85" fmla="*/ 973868 h 1215408"/>
              <a:gd name="connsiteX86" fmla="*/ 437110 w 1633306"/>
              <a:gd name="connsiteY86" fmla="*/ 962366 h 1215408"/>
              <a:gd name="connsiteX87" fmla="*/ 448612 w 1633306"/>
              <a:gd name="connsiteY87" fmla="*/ 939362 h 1215408"/>
              <a:gd name="connsiteX88" fmla="*/ 431359 w 1633306"/>
              <a:gd name="connsiteY88" fmla="*/ 916358 h 1215408"/>
              <a:gd name="connsiteX89" fmla="*/ 373850 w 1633306"/>
              <a:gd name="connsiteY89" fmla="*/ 847347 h 1215408"/>
              <a:gd name="connsiteX90" fmla="*/ 368099 w 1633306"/>
              <a:gd name="connsiteY90" fmla="*/ 789838 h 1215408"/>
              <a:gd name="connsiteX91" fmla="*/ 350846 w 1633306"/>
              <a:gd name="connsiteY91" fmla="*/ 784087 h 1215408"/>
              <a:gd name="connsiteX92" fmla="*/ 281835 w 1633306"/>
              <a:gd name="connsiteY92" fmla="*/ 789838 h 1215408"/>
              <a:gd name="connsiteX93" fmla="*/ 253080 w 1633306"/>
              <a:gd name="connsiteY93" fmla="*/ 795589 h 1215408"/>
              <a:gd name="connsiteX94" fmla="*/ 230076 w 1633306"/>
              <a:gd name="connsiteY94" fmla="*/ 761083 h 1215408"/>
              <a:gd name="connsiteX95" fmla="*/ 224325 w 1633306"/>
              <a:gd name="connsiteY95" fmla="*/ 738079 h 1215408"/>
              <a:gd name="connsiteX96" fmla="*/ 189820 w 1633306"/>
              <a:gd name="connsiteY96" fmla="*/ 726577 h 1215408"/>
              <a:gd name="connsiteX97" fmla="*/ 109306 w 1633306"/>
              <a:gd name="connsiteY97" fmla="*/ 692072 h 1215408"/>
              <a:gd name="connsiteX98" fmla="*/ 86303 w 1633306"/>
              <a:gd name="connsiteY98" fmla="*/ 674819 h 1215408"/>
              <a:gd name="connsiteX99" fmla="*/ 69050 w 1633306"/>
              <a:gd name="connsiteY99" fmla="*/ 640313 h 1215408"/>
              <a:gd name="connsiteX100" fmla="*/ 46046 w 1633306"/>
              <a:gd name="connsiteY100" fmla="*/ 565551 h 1215408"/>
              <a:gd name="connsiteX101" fmla="*/ 17291 w 1633306"/>
              <a:gd name="connsiteY101" fmla="*/ 508041 h 1215408"/>
              <a:gd name="connsiteX102" fmla="*/ 28793 w 1633306"/>
              <a:gd name="connsiteY102" fmla="*/ 565551 h 1215408"/>
              <a:gd name="connsiteX103" fmla="*/ 38 w 1633306"/>
              <a:gd name="connsiteY103" fmla="*/ 577053 h 121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33306" h="1215408">
                <a:moveTo>
                  <a:pt x="38" y="577053"/>
                </a:moveTo>
                <a:cubicBezTo>
                  <a:pt x="-920" y="573219"/>
                  <a:pt x="16422" y="554683"/>
                  <a:pt x="23042" y="542547"/>
                </a:cubicBezTo>
                <a:cubicBezTo>
                  <a:pt x="27985" y="533484"/>
                  <a:pt x="27685" y="521508"/>
                  <a:pt x="34544" y="513792"/>
                </a:cubicBezTo>
                <a:cubicBezTo>
                  <a:pt x="43728" y="503460"/>
                  <a:pt x="59275" y="500564"/>
                  <a:pt x="69050" y="490789"/>
                </a:cubicBezTo>
                <a:lnTo>
                  <a:pt x="86303" y="473536"/>
                </a:lnTo>
                <a:cubicBezTo>
                  <a:pt x="127430" y="391276"/>
                  <a:pt x="78418" y="480214"/>
                  <a:pt x="126559" y="416026"/>
                </a:cubicBezTo>
                <a:cubicBezTo>
                  <a:pt x="153345" y="380312"/>
                  <a:pt x="146945" y="367265"/>
                  <a:pt x="184069" y="347015"/>
                </a:cubicBezTo>
                <a:cubicBezTo>
                  <a:pt x="194712" y="341209"/>
                  <a:pt x="207495" y="340437"/>
                  <a:pt x="218574" y="335513"/>
                </a:cubicBezTo>
                <a:cubicBezTo>
                  <a:pt x="228589" y="331062"/>
                  <a:pt x="251394" y="311007"/>
                  <a:pt x="258831" y="306758"/>
                </a:cubicBezTo>
                <a:cubicBezTo>
                  <a:pt x="264094" y="303751"/>
                  <a:pt x="270333" y="302925"/>
                  <a:pt x="276084" y="301008"/>
                </a:cubicBezTo>
                <a:cubicBezTo>
                  <a:pt x="328422" y="335900"/>
                  <a:pt x="296989" y="326484"/>
                  <a:pt x="373850" y="312509"/>
                </a:cubicBezTo>
                <a:cubicBezTo>
                  <a:pt x="379601" y="304841"/>
                  <a:pt x="388244" y="298654"/>
                  <a:pt x="391103" y="289506"/>
                </a:cubicBezTo>
                <a:cubicBezTo>
                  <a:pt x="416054" y="209660"/>
                  <a:pt x="375861" y="227180"/>
                  <a:pt x="425608" y="214743"/>
                </a:cubicBezTo>
                <a:cubicBezTo>
                  <a:pt x="405139" y="209626"/>
                  <a:pt x="360020" y="199750"/>
                  <a:pt x="350846" y="185989"/>
                </a:cubicBezTo>
                <a:cubicBezTo>
                  <a:pt x="345120" y="177399"/>
                  <a:pt x="369586" y="176991"/>
                  <a:pt x="379601" y="174487"/>
                </a:cubicBezTo>
                <a:cubicBezTo>
                  <a:pt x="392751" y="171199"/>
                  <a:pt x="406438" y="170653"/>
                  <a:pt x="419857" y="168736"/>
                </a:cubicBezTo>
                <a:cubicBezTo>
                  <a:pt x="405182" y="146723"/>
                  <a:pt x="398855" y="145541"/>
                  <a:pt x="414106" y="111226"/>
                </a:cubicBezTo>
                <a:cubicBezTo>
                  <a:pt x="416913" y="104910"/>
                  <a:pt x="425608" y="103558"/>
                  <a:pt x="431359" y="99724"/>
                </a:cubicBezTo>
                <a:cubicBezTo>
                  <a:pt x="440932" y="100921"/>
                  <a:pt x="488472" y="101679"/>
                  <a:pt x="500370" y="116977"/>
                </a:cubicBezTo>
                <a:cubicBezTo>
                  <a:pt x="509333" y="128501"/>
                  <a:pt x="511872" y="143815"/>
                  <a:pt x="517623" y="157234"/>
                </a:cubicBezTo>
                <a:lnTo>
                  <a:pt x="580884" y="151483"/>
                </a:lnTo>
                <a:cubicBezTo>
                  <a:pt x="592386" y="145732"/>
                  <a:pt x="590421" y="127265"/>
                  <a:pt x="598137" y="116977"/>
                </a:cubicBezTo>
                <a:cubicBezTo>
                  <a:pt x="605570" y="107067"/>
                  <a:pt x="621869" y="103315"/>
                  <a:pt x="632642" y="99724"/>
                </a:cubicBezTo>
                <a:cubicBezTo>
                  <a:pt x="644144" y="101641"/>
                  <a:pt x="659401" y="96760"/>
                  <a:pt x="667148" y="105475"/>
                </a:cubicBezTo>
                <a:cubicBezTo>
                  <a:pt x="677650" y="117290"/>
                  <a:pt x="663419" y="147252"/>
                  <a:pt x="678650" y="151483"/>
                </a:cubicBezTo>
                <a:cubicBezTo>
                  <a:pt x="708718" y="159835"/>
                  <a:pt x="739993" y="139981"/>
                  <a:pt x="770665" y="134230"/>
                </a:cubicBezTo>
                <a:cubicBezTo>
                  <a:pt x="803553" y="101342"/>
                  <a:pt x="770553" y="130705"/>
                  <a:pt x="810921" y="105475"/>
                </a:cubicBezTo>
                <a:cubicBezTo>
                  <a:pt x="945700" y="21239"/>
                  <a:pt x="829288" y="82026"/>
                  <a:pt x="914438" y="47966"/>
                </a:cubicBezTo>
                <a:cubicBezTo>
                  <a:pt x="1023547" y="4322"/>
                  <a:pt x="922616" y="37295"/>
                  <a:pt x="994952" y="19211"/>
                </a:cubicBezTo>
                <a:cubicBezTo>
                  <a:pt x="1000833" y="17741"/>
                  <a:pt x="1006179" y="14129"/>
                  <a:pt x="1012204" y="13460"/>
                </a:cubicBezTo>
                <a:cubicBezTo>
                  <a:pt x="1058089" y="8362"/>
                  <a:pt x="1104219" y="5792"/>
                  <a:pt x="1150227" y="1958"/>
                </a:cubicBezTo>
                <a:cubicBezTo>
                  <a:pt x="1171314" y="3875"/>
                  <a:pt x="1197971" y="-6699"/>
                  <a:pt x="1213487" y="7709"/>
                </a:cubicBezTo>
                <a:cubicBezTo>
                  <a:pt x="1230863" y="23844"/>
                  <a:pt x="1211010" y="63568"/>
                  <a:pt x="1230740" y="76721"/>
                </a:cubicBezTo>
                <a:cubicBezTo>
                  <a:pt x="1236491" y="80555"/>
                  <a:pt x="1242745" y="83725"/>
                  <a:pt x="1247993" y="88223"/>
                </a:cubicBezTo>
                <a:cubicBezTo>
                  <a:pt x="1256226" y="95280"/>
                  <a:pt x="1261801" y="105479"/>
                  <a:pt x="1270997" y="111226"/>
                </a:cubicBezTo>
                <a:cubicBezTo>
                  <a:pt x="1277700" y="115415"/>
                  <a:pt x="1286225" y="115563"/>
                  <a:pt x="1294001" y="116977"/>
                </a:cubicBezTo>
                <a:cubicBezTo>
                  <a:pt x="1307337" y="119402"/>
                  <a:pt x="1320712" y="122217"/>
                  <a:pt x="1334257" y="122728"/>
                </a:cubicBezTo>
                <a:cubicBezTo>
                  <a:pt x="1422396" y="126054"/>
                  <a:pt x="1510620" y="126562"/>
                  <a:pt x="1598801" y="128479"/>
                </a:cubicBezTo>
                <a:cubicBezTo>
                  <a:pt x="1606469" y="132313"/>
                  <a:pt x="1616316" y="133395"/>
                  <a:pt x="1621804" y="139981"/>
                </a:cubicBezTo>
                <a:cubicBezTo>
                  <a:pt x="1626864" y="146053"/>
                  <a:pt x="1625840" y="155269"/>
                  <a:pt x="1627555" y="162985"/>
                </a:cubicBezTo>
                <a:cubicBezTo>
                  <a:pt x="1629675" y="172527"/>
                  <a:pt x="1631389" y="182155"/>
                  <a:pt x="1633306" y="191740"/>
                </a:cubicBezTo>
                <a:cubicBezTo>
                  <a:pt x="1629472" y="203242"/>
                  <a:pt x="1628757" y="216313"/>
                  <a:pt x="1621804" y="226245"/>
                </a:cubicBezTo>
                <a:cubicBezTo>
                  <a:pt x="1605505" y="249530"/>
                  <a:pt x="1592964" y="249271"/>
                  <a:pt x="1570046" y="255000"/>
                </a:cubicBezTo>
                <a:cubicBezTo>
                  <a:pt x="1564295" y="262668"/>
                  <a:pt x="1556069" y="268996"/>
                  <a:pt x="1552793" y="278004"/>
                </a:cubicBezTo>
                <a:cubicBezTo>
                  <a:pt x="1524695" y="355271"/>
                  <a:pt x="1606828" y="315113"/>
                  <a:pt x="1437774" y="324011"/>
                </a:cubicBezTo>
                <a:cubicBezTo>
                  <a:pt x="1376098" y="354849"/>
                  <a:pt x="1442752" y="325375"/>
                  <a:pt x="1299752" y="341264"/>
                </a:cubicBezTo>
                <a:cubicBezTo>
                  <a:pt x="1280803" y="343370"/>
                  <a:pt x="1229073" y="364174"/>
                  <a:pt x="1213487" y="370019"/>
                </a:cubicBezTo>
                <a:cubicBezTo>
                  <a:pt x="1205819" y="375770"/>
                  <a:pt x="1198806" y="382517"/>
                  <a:pt x="1190484" y="387272"/>
                </a:cubicBezTo>
                <a:cubicBezTo>
                  <a:pt x="1079017" y="450967"/>
                  <a:pt x="1166214" y="393866"/>
                  <a:pt x="1115721" y="427528"/>
                </a:cubicBezTo>
                <a:cubicBezTo>
                  <a:pt x="1095881" y="487048"/>
                  <a:pt x="1122678" y="402433"/>
                  <a:pt x="1098469" y="559800"/>
                </a:cubicBezTo>
                <a:cubicBezTo>
                  <a:pt x="1096625" y="571783"/>
                  <a:pt x="1092855" y="583708"/>
                  <a:pt x="1086967" y="594306"/>
                </a:cubicBezTo>
                <a:cubicBezTo>
                  <a:pt x="1083017" y="601415"/>
                  <a:pt x="1075465" y="605807"/>
                  <a:pt x="1069714" y="611558"/>
                </a:cubicBezTo>
                <a:cubicBezTo>
                  <a:pt x="1067797" y="619226"/>
                  <a:pt x="1067498" y="627492"/>
                  <a:pt x="1063963" y="634562"/>
                </a:cubicBezTo>
                <a:cubicBezTo>
                  <a:pt x="1059676" y="643135"/>
                  <a:pt x="1044830" y="648167"/>
                  <a:pt x="1046710" y="657566"/>
                </a:cubicBezTo>
                <a:cubicBezTo>
                  <a:pt x="1048260" y="665317"/>
                  <a:pt x="1061938" y="661903"/>
                  <a:pt x="1069714" y="663317"/>
                </a:cubicBezTo>
                <a:cubicBezTo>
                  <a:pt x="1083050" y="665742"/>
                  <a:pt x="1096551" y="667151"/>
                  <a:pt x="1109970" y="669068"/>
                </a:cubicBezTo>
                <a:cubicBezTo>
                  <a:pt x="1114592" y="670917"/>
                  <a:pt x="1187957" y="692401"/>
                  <a:pt x="1155978" y="720826"/>
                </a:cubicBezTo>
                <a:cubicBezTo>
                  <a:pt x="1138725" y="736162"/>
                  <a:pt x="1109919" y="724118"/>
                  <a:pt x="1086967" y="726577"/>
                </a:cubicBezTo>
                <a:cubicBezTo>
                  <a:pt x="1056233" y="729870"/>
                  <a:pt x="1025624" y="734245"/>
                  <a:pt x="994952" y="738079"/>
                </a:cubicBezTo>
                <a:cubicBezTo>
                  <a:pt x="932244" y="775704"/>
                  <a:pt x="958651" y="765515"/>
                  <a:pt x="920189" y="778336"/>
                </a:cubicBezTo>
                <a:cubicBezTo>
                  <a:pt x="884475" y="802147"/>
                  <a:pt x="911815" y="775612"/>
                  <a:pt x="914438" y="807091"/>
                </a:cubicBezTo>
                <a:cubicBezTo>
                  <a:pt x="915879" y="824390"/>
                  <a:pt x="912897" y="842008"/>
                  <a:pt x="908687" y="858849"/>
                </a:cubicBezTo>
                <a:cubicBezTo>
                  <a:pt x="904335" y="876256"/>
                  <a:pt x="894523" y="878205"/>
                  <a:pt x="879933" y="881853"/>
                </a:cubicBezTo>
                <a:cubicBezTo>
                  <a:pt x="870450" y="884224"/>
                  <a:pt x="860720" y="885484"/>
                  <a:pt x="851178" y="887604"/>
                </a:cubicBezTo>
                <a:cubicBezTo>
                  <a:pt x="784430" y="902437"/>
                  <a:pt x="897500" y="882689"/>
                  <a:pt x="753412" y="904857"/>
                </a:cubicBezTo>
                <a:cubicBezTo>
                  <a:pt x="673293" y="951593"/>
                  <a:pt x="708221" y="933203"/>
                  <a:pt x="649895" y="962366"/>
                </a:cubicBezTo>
                <a:cubicBezTo>
                  <a:pt x="651812" y="970034"/>
                  <a:pt x="651725" y="978507"/>
                  <a:pt x="655646" y="985370"/>
                </a:cubicBezTo>
                <a:cubicBezTo>
                  <a:pt x="659681" y="992432"/>
                  <a:pt x="669596" y="995191"/>
                  <a:pt x="672899" y="1002623"/>
                </a:cubicBezTo>
                <a:cubicBezTo>
                  <a:pt x="693717" y="1049461"/>
                  <a:pt x="655933" y="1032585"/>
                  <a:pt x="707404" y="1042879"/>
                </a:cubicBezTo>
                <a:cubicBezTo>
                  <a:pt x="719058" y="1031225"/>
                  <a:pt x="756348" y="988891"/>
                  <a:pt x="776416" y="991121"/>
                </a:cubicBezTo>
                <a:cubicBezTo>
                  <a:pt x="786676" y="992261"/>
                  <a:pt x="784084" y="1010290"/>
                  <a:pt x="787918" y="1019875"/>
                </a:cubicBezTo>
                <a:cubicBezTo>
                  <a:pt x="789835" y="1052464"/>
                  <a:pt x="789053" y="1085324"/>
                  <a:pt x="793669" y="1117641"/>
                </a:cubicBezTo>
                <a:cubicBezTo>
                  <a:pt x="794881" y="1126128"/>
                  <a:pt x="805170" y="1132072"/>
                  <a:pt x="805170" y="1140645"/>
                </a:cubicBezTo>
                <a:cubicBezTo>
                  <a:pt x="805170" y="1165859"/>
                  <a:pt x="797503" y="1190487"/>
                  <a:pt x="793669" y="1215408"/>
                </a:cubicBezTo>
                <a:cubicBezTo>
                  <a:pt x="772582" y="1211574"/>
                  <a:pt x="750592" y="1211115"/>
                  <a:pt x="730408" y="1203906"/>
                </a:cubicBezTo>
                <a:cubicBezTo>
                  <a:pt x="722749" y="1201171"/>
                  <a:pt x="720217" y="1190688"/>
                  <a:pt x="713155" y="1186653"/>
                </a:cubicBezTo>
                <a:cubicBezTo>
                  <a:pt x="706293" y="1182732"/>
                  <a:pt x="698002" y="1181825"/>
                  <a:pt x="690152" y="1180902"/>
                </a:cubicBezTo>
                <a:cubicBezTo>
                  <a:pt x="665329" y="1177982"/>
                  <a:pt x="640310" y="1177068"/>
                  <a:pt x="615389" y="1175151"/>
                </a:cubicBezTo>
                <a:cubicBezTo>
                  <a:pt x="609638" y="1150230"/>
                  <a:pt x="613261" y="1121013"/>
                  <a:pt x="598137" y="1100389"/>
                </a:cubicBezTo>
                <a:cubicBezTo>
                  <a:pt x="588789" y="1087641"/>
                  <a:pt x="567673" y="1091765"/>
                  <a:pt x="552129" y="1088887"/>
                </a:cubicBezTo>
                <a:cubicBezTo>
                  <a:pt x="515872" y="1082173"/>
                  <a:pt x="442861" y="1071634"/>
                  <a:pt x="442861" y="1071634"/>
                </a:cubicBezTo>
                <a:cubicBezTo>
                  <a:pt x="431359" y="1067800"/>
                  <a:pt x="419434" y="1065056"/>
                  <a:pt x="408355" y="1060132"/>
                </a:cubicBezTo>
                <a:cubicBezTo>
                  <a:pt x="357292" y="1037437"/>
                  <a:pt x="428954" y="1058093"/>
                  <a:pt x="368099" y="1042879"/>
                </a:cubicBezTo>
                <a:cubicBezTo>
                  <a:pt x="362348" y="1039045"/>
                  <a:pt x="350083" y="1038247"/>
                  <a:pt x="350846" y="1031377"/>
                </a:cubicBezTo>
                <a:cubicBezTo>
                  <a:pt x="352553" y="1016016"/>
                  <a:pt x="364987" y="1003782"/>
                  <a:pt x="373850" y="991121"/>
                </a:cubicBezTo>
                <a:cubicBezTo>
                  <a:pt x="378514" y="984458"/>
                  <a:pt x="384336" y="978380"/>
                  <a:pt x="391103" y="973868"/>
                </a:cubicBezTo>
                <a:cubicBezTo>
                  <a:pt x="398682" y="968815"/>
                  <a:pt x="432962" y="963196"/>
                  <a:pt x="437110" y="962366"/>
                </a:cubicBezTo>
                <a:cubicBezTo>
                  <a:pt x="440944" y="954698"/>
                  <a:pt x="449675" y="947869"/>
                  <a:pt x="448612" y="939362"/>
                </a:cubicBezTo>
                <a:cubicBezTo>
                  <a:pt x="447423" y="929851"/>
                  <a:pt x="437807" y="923450"/>
                  <a:pt x="431359" y="916358"/>
                </a:cubicBezTo>
                <a:cubicBezTo>
                  <a:pt x="374700" y="854033"/>
                  <a:pt x="405873" y="900718"/>
                  <a:pt x="373850" y="847347"/>
                </a:cubicBezTo>
                <a:cubicBezTo>
                  <a:pt x="371933" y="828177"/>
                  <a:pt x="374683" y="807943"/>
                  <a:pt x="368099" y="789838"/>
                </a:cubicBezTo>
                <a:cubicBezTo>
                  <a:pt x="366027" y="784141"/>
                  <a:pt x="356908" y="784087"/>
                  <a:pt x="350846" y="784087"/>
                </a:cubicBezTo>
                <a:cubicBezTo>
                  <a:pt x="327763" y="784087"/>
                  <a:pt x="304839" y="787921"/>
                  <a:pt x="281835" y="789838"/>
                </a:cubicBezTo>
                <a:cubicBezTo>
                  <a:pt x="272250" y="791755"/>
                  <a:pt x="261625" y="800336"/>
                  <a:pt x="253080" y="795589"/>
                </a:cubicBezTo>
                <a:cubicBezTo>
                  <a:pt x="240996" y="788876"/>
                  <a:pt x="236258" y="773447"/>
                  <a:pt x="230076" y="761083"/>
                </a:cubicBezTo>
                <a:cubicBezTo>
                  <a:pt x="226541" y="754013"/>
                  <a:pt x="230326" y="743223"/>
                  <a:pt x="224325" y="738079"/>
                </a:cubicBezTo>
                <a:cubicBezTo>
                  <a:pt x="215120" y="730189"/>
                  <a:pt x="201172" y="730834"/>
                  <a:pt x="189820" y="726577"/>
                </a:cubicBezTo>
                <a:cubicBezTo>
                  <a:pt x="180832" y="723207"/>
                  <a:pt x="127324" y="703333"/>
                  <a:pt x="109306" y="692072"/>
                </a:cubicBezTo>
                <a:cubicBezTo>
                  <a:pt x="101178" y="686992"/>
                  <a:pt x="93971" y="680570"/>
                  <a:pt x="86303" y="674819"/>
                </a:cubicBezTo>
                <a:cubicBezTo>
                  <a:pt x="80552" y="663317"/>
                  <a:pt x="73117" y="652513"/>
                  <a:pt x="69050" y="640313"/>
                </a:cubicBezTo>
                <a:cubicBezTo>
                  <a:pt x="37106" y="544483"/>
                  <a:pt x="97682" y="675278"/>
                  <a:pt x="46046" y="565551"/>
                </a:cubicBezTo>
                <a:cubicBezTo>
                  <a:pt x="36920" y="546158"/>
                  <a:pt x="17291" y="508041"/>
                  <a:pt x="17291" y="508041"/>
                </a:cubicBezTo>
                <a:cubicBezTo>
                  <a:pt x="21810" y="535155"/>
                  <a:pt x="21930" y="541529"/>
                  <a:pt x="28793" y="565551"/>
                </a:cubicBezTo>
                <a:cubicBezTo>
                  <a:pt x="35150" y="587801"/>
                  <a:pt x="996" y="580887"/>
                  <a:pt x="38" y="5770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12">
            <a:hlinkClick r:id="rId5" action="ppaction://hlinksldjump"/>
            <a:extLst>
              <a:ext uri="{FF2B5EF4-FFF2-40B4-BE49-F238E27FC236}">
                <a16:creationId xmlns="" xmlns:a16="http://schemas.microsoft.com/office/drawing/2014/main" id="{298C9374-13C8-EB46-91F7-E26CFDEBBB82}"/>
              </a:ext>
            </a:extLst>
          </p:cNvPr>
          <p:cNvSpPr/>
          <p:nvPr/>
        </p:nvSpPr>
        <p:spPr>
          <a:xfrm>
            <a:off x="7831379" y="1973335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42" name="Retângulo 1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250AAE3-2D52-A046-9C3F-9D1E9B62ADE1}"/>
              </a:ext>
            </a:extLst>
          </p:cNvPr>
          <p:cNvSpPr/>
          <p:nvPr/>
        </p:nvSpPr>
        <p:spPr>
          <a:xfrm>
            <a:off x="7885421" y="2283346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14">
            <a:hlinkClick r:id="rId7" action="ppaction://hlinksldjump"/>
            <a:extLst>
              <a:ext uri="{FF2B5EF4-FFF2-40B4-BE49-F238E27FC236}">
                <a16:creationId xmlns="" xmlns:a16="http://schemas.microsoft.com/office/drawing/2014/main" id="{8842CE35-AC3F-1346-820B-AF6985B207C3}"/>
              </a:ext>
            </a:extLst>
          </p:cNvPr>
          <p:cNvSpPr/>
          <p:nvPr/>
        </p:nvSpPr>
        <p:spPr>
          <a:xfrm>
            <a:off x="7876373" y="2570630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15">
            <a:hlinkClick r:id="rId8" action="ppaction://hlinksldjump"/>
            <a:extLst>
              <a:ext uri="{FF2B5EF4-FFF2-40B4-BE49-F238E27FC236}">
                <a16:creationId xmlns="" xmlns:a16="http://schemas.microsoft.com/office/drawing/2014/main" id="{5B68B4D8-2158-CB4E-8C0F-EDD25EF51E51}"/>
              </a:ext>
            </a:extLst>
          </p:cNvPr>
          <p:cNvSpPr/>
          <p:nvPr/>
        </p:nvSpPr>
        <p:spPr>
          <a:xfrm>
            <a:off x="7876373" y="2904603"/>
            <a:ext cx="2850776" cy="253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16">
            <a:hlinkClick r:id="rId4" action="ppaction://hlinksldjump"/>
            <a:extLst>
              <a:ext uri="{FF2B5EF4-FFF2-40B4-BE49-F238E27FC236}">
                <a16:creationId xmlns="" xmlns:a16="http://schemas.microsoft.com/office/drawing/2014/main" id="{39C5D350-13CE-124A-BA97-031DFCCFF85F}"/>
              </a:ext>
            </a:extLst>
          </p:cNvPr>
          <p:cNvSpPr/>
          <p:nvPr/>
        </p:nvSpPr>
        <p:spPr>
          <a:xfrm>
            <a:off x="7879931" y="3182977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92692A0-DA32-0448-B5C0-D39B217739FF}"/>
              </a:ext>
            </a:extLst>
          </p:cNvPr>
          <p:cNvSpPr/>
          <p:nvPr/>
        </p:nvSpPr>
        <p:spPr>
          <a:xfrm>
            <a:off x="7879931" y="3489925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8">
            <a:hlinkClick r:id="rId3" action="ppaction://hlinksldjump"/>
            <a:extLst>
              <a:ext uri="{FF2B5EF4-FFF2-40B4-BE49-F238E27FC236}">
                <a16:creationId xmlns="" xmlns:a16="http://schemas.microsoft.com/office/drawing/2014/main" id="{DD583FE7-C4F9-F144-AF59-B7966F195F98}"/>
              </a:ext>
            </a:extLst>
          </p:cNvPr>
          <p:cNvSpPr/>
          <p:nvPr/>
        </p:nvSpPr>
        <p:spPr>
          <a:xfrm>
            <a:off x="7876373" y="3811162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9">
            <a:hlinkClick r:id="rId6" action="ppaction://hlinksldjump"/>
            <a:extLst>
              <a:ext uri="{FF2B5EF4-FFF2-40B4-BE49-F238E27FC236}">
                <a16:creationId xmlns="" xmlns:a16="http://schemas.microsoft.com/office/drawing/2014/main" id="{507DE546-FB52-B544-BAAF-91311758DA22}"/>
              </a:ext>
            </a:extLst>
          </p:cNvPr>
          <p:cNvSpPr/>
          <p:nvPr/>
        </p:nvSpPr>
        <p:spPr>
          <a:xfrm>
            <a:off x="7876373" y="4097126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20">
            <a:hlinkClick r:id="rId8" action="ppaction://hlinksldjump"/>
            <a:extLst>
              <a:ext uri="{FF2B5EF4-FFF2-40B4-BE49-F238E27FC236}">
                <a16:creationId xmlns="" xmlns:a16="http://schemas.microsoft.com/office/drawing/2014/main" id="{51F50ADE-363B-B740-BC18-E6B0B33E1592}"/>
              </a:ext>
            </a:extLst>
          </p:cNvPr>
          <p:cNvSpPr/>
          <p:nvPr/>
        </p:nvSpPr>
        <p:spPr>
          <a:xfrm>
            <a:off x="7876373" y="4410769"/>
            <a:ext cx="2850776" cy="2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Freeform 5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F19B1B3-6AC8-2A43-AF7C-BCC15C84CA40}"/>
              </a:ext>
            </a:extLst>
          </p:cNvPr>
          <p:cNvSpPr/>
          <p:nvPr/>
        </p:nvSpPr>
        <p:spPr>
          <a:xfrm>
            <a:off x="4098704" y="2430131"/>
            <a:ext cx="1452072" cy="978694"/>
          </a:xfrm>
          <a:custGeom>
            <a:avLst/>
            <a:gdLst>
              <a:gd name="connsiteX0" fmla="*/ 1130603 w 1452072"/>
              <a:gd name="connsiteY0" fmla="*/ 342900 h 978694"/>
              <a:gd name="connsiteX1" fmla="*/ 1066309 w 1452072"/>
              <a:gd name="connsiteY1" fmla="*/ 335757 h 978694"/>
              <a:gd name="connsiteX2" fmla="*/ 994872 w 1452072"/>
              <a:gd name="connsiteY2" fmla="*/ 307182 h 978694"/>
              <a:gd name="connsiteX3" fmla="*/ 930578 w 1452072"/>
              <a:gd name="connsiteY3" fmla="*/ 271463 h 978694"/>
              <a:gd name="connsiteX4" fmla="*/ 866284 w 1452072"/>
              <a:gd name="connsiteY4" fmla="*/ 207169 h 978694"/>
              <a:gd name="connsiteX5" fmla="*/ 844853 w 1452072"/>
              <a:gd name="connsiteY5" fmla="*/ 185738 h 978694"/>
              <a:gd name="connsiteX6" fmla="*/ 801991 w 1452072"/>
              <a:gd name="connsiteY6" fmla="*/ 142875 h 978694"/>
              <a:gd name="connsiteX7" fmla="*/ 751984 w 1452072"/>
              <a:gd name="connsiteY7" fmla="*/ 78582 h 978694"/>
              <a:gd name="connsiteX8" fmla="*/ 730553 w 1452072"/>
              <a:gd name="connsiteY8" fmla="*/ 64294 h 978694"/>
              <a:gd name="connsiteX9" fmla="*/ 709122 w 1452072"/>
              <a:gd name="connsiteY9" fmla="*/ 57150 h 978694"/>
              <a:gd name="connsiteX10" fmla="*/ 673403 w 1452072"/>
              <a:gd name="connsiteY10" fmla="*/ 64294 h 978694"/>
              <a:gd name="connsiteX11" fmla="*/ 637684 w 1452072"/>
              <a:gd name="connsiteY11" fmla="*/ 100013 h 978694"/>
              <a:gd name="connsiteX12" fmla="*/ 594822 w 1452072"/>
              <a:gd name="connsiteY12" fmla="*/ 121444 h 978694"/>
              <a:gd name="connsiteX13" fmla="*/ 530528 w 1452072"/>
              <a:gd name="connsiteY13" fmla="*/ 114300 h 978694"/>
              <a:gd name="connsiteX14" fmla="*/ 480522 w 1452072"/>
              <a:gd name="connsiteY14" fmla="*/ 92869 h 978694"/>
              <a:gd name="connsiteX15" fmla="*/ 459091 w 1452072"/>
              <a:gd name="connsiteY15" fmla="*/ 85725 h 978694"/>
              <a:gd name="connsiteX16" fmla="*/ 416228 w 1452072"/>
              <a:gd name="connsiteY16" fmla="*/ 57150 h 978694"/>
              <a:gd name="connsiteX17" fmla="*/ 394797 w 1452072"/>
              <a:gd name="connsiteY17" fmla="*/ 42863 h 978694"/>
              <a:gd name="connsiteX18" fmla="*/ 330503 w 1452072"/>
              <a:gd name="connsiteY18" fmla="*/ 14288 h 978694"/>
              <a:gd name="connsiteX19" fmla="*/ 273353 w 1452072"/>
              <a:gd name="connsiteY19" fmla="*/ 0 h 978694"/>
              <a:gd name="connsiteX20" fmla="*/ 216203 w 1452072"/>
              <a:gd name="connsiteY20" fmla="*/ 28575 h 978694"/>
              <a:gd name="connsiteX21" fmla="*/ 223347 w 1452072"/>
              <a:gd name="connsiteY21" fmla="*/ 64294 h 978694"/>
              <a:gd name="connsiteX22" fmla="*/ 216203 w 1452072"/>
              <a:gd name="connsiteY22" fmla="*/ 285750 h 978694"/>
              <a:gd name="connsiteX23" fmla="*/ 201916 w 1452072"/>
              <a:gd name="connsiteY23" fmla="*/ 307182 h 978694"/>
              <a:gd name="connsiteX24" fmla="*/ 180484 w 1452072"/>
              <a:gd name="connsiteY24" fmla="*/ 321469 h 978694"/>
              <a:gd name="connsiteX25" fmla="*/ 151909 w 1452072"/>
              <a:gd name="connsiteY25" fmla="*/ 342900 h 978694"/>
              <a:gd name="connsiteX26" fmla="*/ 130478 w 1452072"/>
              <a:gd name="connsiteY26" fmla="*/ 357188 h 978694"/>
              <a:gd name="connsiteX27" fmla="*/ 109047 w 1452072"/>
              <a:gd name="connsiteY27" fmla="*/ 378619 h 978694"/>
              <a:gd name="connsiteX28" fmla="*/ 66184 w 1452072"/>
              <a:gd name="connsiteY28" fmla="*/ 407194 h 978694"/>
              <a:gd name="connsiteX29" fmla="*/ 23322 w 1452072"/>
              <a:gd name="connsiteY29" fmla="*/ 471488 h 978694"/>
              <a:gd name="connsiteX30" fmla="*/ 9034 w 1452072"/>
              <a:gd name="connsiteY30" fmla="*/ 492919 h 978694"/>
              <a:gd name="connsiteX31" fmla="*/ 9034 w 1452072"/>
              <a:gd name="connsiteY31" fmla="*/ 600075 h 978694"/>
              <a:gd name="connsiteX32" fmla="*/ 59041 w 1452072"/>
              <a:gd name="connsiteY32" fmla="*/ 657225 h 978694"/>
              <a:gd name="connsiteX33" fmla="*/ 101903 w 1452072"/>
              <a:gd name="connsiteY33" fmla="*/ 671513 h 978694"/>
              <a:gd name="connsiteX34" fmla="*/ 187628 w 1452072"/>
              <a:gd name="connsiteY34" fmla="*/ 707232 h 978694"/>
              <a:gd name="connsiteX35" fmla="*/ 230491 w 1452072"/>
              <a:gd name="connsiteY35" fmla="*/ 735807 h 978694"/>
              <a:gd name="connsiteX36" fmla="*/ 273353 w 1452072"/>
              <a:gd name="connsiteY36" fmla="*/ 750094 h 978694"/>
              <a:gd name="connsiteX37" fmla="*/ 330503 w 1452072"/>
              <a:gd name="connsiteY37" fmla="*/ 800100 h 978694"/>
              <a:gd name="connsiteX38" fmla="*/ 351934 w 1452072"/>
              <a:gd name="connsiteY38" fmla="*/ 807244 h 978694"/>
              <a:gd name="connsiteX39" fmla="*/ 423372 w 1452072"/>
              <a:gd name="connsiteY39" fmla="*/ 850107 h 978694"/>
              <a:gd name="connsiteX40" fmla="*/ 444803 w 1452072"/>
              <a:gd name="connsiteY40" fmla="*/ 857250 h 978694"/>
              <a:gd name="connsiteX41" fmla="*/ 480522 w 1452072"/>
              <a:gd name="connsiteY41" fmla="*/ 871538 h 978694"/>
              <a:gd name="connsiteX42" fmla="*/ 509097 w 1452072"/>
              <a:gd name="connsiteY42" fmla="*/ 885825 h 978694"/>
              <a:gd name="connsiteX43" fmla="*/ 566247 w 1452072"/>
              <a:gd name="connsiteY43" fmla="*/ 900113 h 978694"/>
              <a:gd name="connsiteX44" fmla="*/ 609109 w 1452072"/>
              <a:gd name="connsiteY44" fmla="*/ 914400 h 978694"/>
              <a:gd name="connsiteX45" fmla="*/ 630541 w 1452072"/>
              <a:gd name="connsiteY45" fmla="*/ 921544 h 978694"/>
              <a:gd name="connsiteX46" fmla="*/ 666259 w 1452072"/>
              <a:gd name="connsiteY46" fmla="*/ 928688 h 978694"/>
              <a:gd name="connsiteX47" fmla="*/ 687691 w 1452072"/>
              <a:gd name="connsiteY47" fmla="*/ 935832 h 978694"/>
              <a:gd name="connsiteX48" fmla="*/ 744841 w 1452072"/>
              <a:gd name="connsiteY48" fmla="*/ 950119 h 978694"/>
              <a:gd name="connsiteX49" fmla="*/ 773416 w 1452072"/>
              <a:gd name="connsiteY49" fmla="*/ 957263 h 978694"/>
              <a:gd name="connsiteX50" fmla="*/ 816278 w 1452072"/>
              <a:gd name="connsiteY50" fmla="*/ 964407 h 978694"/>
              <a:gd name="connsiteX51" fmla="*/ 866284 w 1452072"/>
              <a:gd name="connsiteY51" fmla="*/ 978694 h 978694"/>
              <a:gd name="connsiteX52" fmla="*/ 1066309 w 1452072"/>
              <a:gd name="connsiteY52" fmla="*/ 964407 h 978694"/>
              <a:gd name="connsiteX53" fmla="*/ 1087741 w 1452072"/>
              <a:gd name="connsiteY53" fmla="*/ 957263 h 978694"/>
              <a:gd name="connsiteX54" fmla="*/ 1152034 w 1452072"/>
              <a:gd name="connsiteY54" fmla="*/ 900113 h 978694"/>
              <a:gd name="connsiteX55" fmla="*/ 1194897 w 1452072"/>
              <a:gd name="connsiteY55" fmla="*/ 885825 h 978694"/>
              <a:gd name="connsiteX56" fmla="*/ 1237759 w 1452072"/>
              <a:gd name="connsiteY56" fmla="*/ 871538 h 978694"/>
              <a:gd name="connsiteX57" fmla="*/ 1259191 w 1452072"/>
              <a:gd name="connsiteY57" fmla="*/ 864394 h 978694"/>
              <a:gd name="connsiteX58" fmla="*/ 1309197 w 1452072"/>
              <a:gd name="connsiteY58" fmla="*/ 850107 h 978694"/>
              <a:gd name="connsiteX59" fmla="*/ 1352059 w 1452072"/>
              <a:gd name="connsiteY59" fmla="*/ 814388 h 978694"/>
              <a:gd name="connsiteX60" fmla="*/ 1366347 w 1452072"/>
              <a:gd name="connsiteY60" fmla="*/ 792957 h 978694"/>
              <a:gd name="connsiteX61" fmla="*/ 1409209 w 1452072"/>
              <a:gd name="connsiteY61" fmla="*/ 750094 h 978694"/>
              <a:gd name="connsiteX62" fmla="*/ 1444928 w 1452072"/>
              <a:gd name="connsiteY62" fmla="*/ 707232 h 978694"/>
              <a:gd name="connsiteX63" fmla="*/ 1452072 w 1452072"/>
              <a:gd name="connsiteY63" fmla="*/ 685800 h 978694"/>
              <a:gd name="connsiteX64" fmla="*/ 1380634 w 1452072"/>
              <a:gd name="connsiteY64" fmla="*/ 685800 h 978694"/>
              <a:gd name="connsiteX65" fmla="*/ 1294909 w 1452072"/>
              <a:gd name="connsiteY65" fmla="*/ 678657 h 978694"/>
              <a:gd name="connsiteX66" fmla="*/ 1252047 w 1452072"/>
              <a:gd name="connsiteY66" fmla="*/ 642938 h 978694"/>
              <a:gd name="connsiteX67" fmla="*/ 1237759 w 1452072"/>
              <a:gd name="connsiteY67" fmla="*/ 600075 h 978694"/>
              <a:gd name="connsiteX68" fmla="*/ 1209184 w 1452072"/>
              <a:gd name="connsiteY68" fmla="*/ 557213 h 978694"/>
              <a:gd name="connsiteX69" fmla="*/ 1194897 w 1452072"/>
              <a:gd name="connsiteY69" fmla="*/ 514350 h 978694"/>
              <a:gd name="connsiteX70" fmla="*/ 1187753 w 1452072"/>
              <a:gd name="connsiteY70" fmla="*/ 492919 h 978694"/>
              <a:gd name="connsiteX71" fmla="*/ 1173466 w 1452072"/>
              <a:gd name="connsiteY71" fmla="*/ 428625 h 978694"/>
              <a:gd name="connsiteX72" fmla="*/ 1159178 w 1452072"/>
              <a:gd name="connsiteY72" fmla="*/ 385763 h 978694"/>
              <a:gd name="connsiteX73" fmla="*/ 1152034 w 1452072"/>
              <a:gd name="connsiteY73" fmla="*/ 364332 h 978694"/>
              <a:gd name="connsiteX74" fmla="*/ 1130603 w 1452072"/>
              <a:gd name="connsiteY74" fmla="*/ 350044 h 978694"/>
              <a:gd name="connsiteX75" fmla="*/ 1130603 w 1452072"/>
              <a:gd name="connsiteY75" fmla="*/ 342900 h 97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452072" h="978694">
                <a:moveTo>
                  <a:pt x="1130603" y="342900"/>
                </a:moveTo>
                <a:cubicBezTo>
                  <a:pt x="1119887" y="340519"/>
                  <a:pt x="1087453" y="339986"/>
                  <a:pt x="1066309" y="335757"/>
                </a:cubicBezTo>
                <a:cubicBezTo>
                  <a:pt x="1025667" y="327629"/>
                  <a:pt x="1028204" y="321467"/>
                  <a:pt x="994872" y="307182"/>
                </a:cubicBezTo>
                <a:cubicBezTo>
                  <a:pt x="963433" y="293708"/>
                  <a:pt x="965380" y="306266"/>
                  <a:pt x="930578" y="271463"/>
                </a:cubicBezTo>
                <a:lnTo>
                  <a:pt x="866284" y="207169"/>
                </a:lnTo>
                <a:cubicBezTo>
                  <a:pt x="859140" y="200025"/>
                  <a:pt x="850915" y="193820"/>
                  <a:pt x="844853" y="185738"/>
                </a:cubicBezTo>
                <a:cubicBezTo>
                  <a:pt x="818271" y="150294"/>
                  <a:pt x="833328" y="163768"/>
                  <a:pt x="801991" y="142875"/>
                </a:cubicBezTo>
                <a:cubicBezTo>
                  <a:pt x="782075" y="113001"/>
                  <a:pt x="777167" y="99567"/>
                  <a:pt x="751984" y="78582"/>
                </a:cubicBezTo>
                <a:cubicBezTo>
                  <a:pt x="745388" y="73086"/>
                  <a:pt x="738232" y="68134"/>
                  <a:pt x="730553" y="64294"/>
                </a:cubicBezTo>
                <a:cubicBezTo>
                  <a:pt x="723818" y="60926"/>
                  <a:pt x="716266" y="59531"/>
                  <a:pt x="709122" y="57150"/>
                </a:cubicBezTo>
                <a:cubicBezTo>
                  <a:pt x="697216" y="59531"/>
                  <a:pt x="684772" y="60030"/>
                  <a:pt x="673403" y="64294"/>
                </a:cubicBezTo>
                <a:cubicBezTo>
                  <a:pt x="642925" y="75724"/>
                  <a:pt x="658638" y="79059"/>
                  <a:pt x="637684" y="100013"/>
                </a:cubicBezTo>
                <a:cubicBezTo>
                  <a:pt x="623836" y="113860"/>
                  <a:pt x="612252" y="115634"/>
                  <a:pt x="594822" y="121444"/>
                </a:cubicBezTo>
                <a:cubicBezTo>
                  <a:pt x="573391" y="119063"/>
                  <a:pt x="551798" y="117845"/>
                  <a:pt x="530528" y="114300"/>
                </a:cubicBezTo>
                <a:cubicBezTo>
                  <a:pt x="512248" y="111253"/>
                  <a:pt x="497088" y="99969"/>
                  <a:pt x="480522" y="92869"/>
                </a:cubicBezTo>
                <a:cubicBezTo>
                  <a:pt x="473601" y="89903"/>
                  <a:pt x="465674" y="89382"/>
                  <a:pt x="459091" y="85725"/>
                </a:cubicBezTo>
                <a:cubicBezTo>
                  <a:pt x="444080" y="77386"/>
                  <a:pt x="430516" y="66675"/>
                  <a:pt x="416228" y="57150"/>
                </a:cubicBezTo>
                <a:cubicBezTo>
                  <a:pt x="409084" y="52388"/>
                  <a:pt x="402942" y="45578"/>
                  <a:pt x="394797" y="42863"/>
                </a:cubicBezTo>
                <a:cubicBezTo>
                  <a:pt x="284216" y="6002"/>
                  <a:pt x="398426" y="48249"/>
                  <a:pt x="330503" y="14288"/>
                </a:cubicBezTo>
                <a:cubicBezTo>
                  <a:pt x="315857" y="6965"/>
                  <a:pt x="286941" y="2718"/>
                  <a:pt x="273353" y="0"/>
                </a:cubicBezTo>
                <a:cubicBezTo>
                  <a:pt x="253271" y="3347"/>
                  <a:pt x="220003" y="-1820"/>
                  <a:pt x="216203" y="28575"/>
                </a:cubicBezTo>
                <a:cubicBezTo>
                  <a:pt x="214697" y="40623"/>
                  <a:pt x="220966" y="52388"/>
                  <a:pt x="223347" y="64294"/>
                </a:cubicBezTo>
                <a:cubicBezTo>
                  <a:pt x="220966" y="138113"/>
                  <a:pt x="222694" y="212179"/>
                  <a:pt x="216203" y="285750"/>
                </a:cubicBezTo>
                <a:cubicBezTo>
                  <a:pt x="215448" y="294303"/>
                  <a:pt x="207987" y="301111"/>
                  <a:pt x="201916" y="307182"/>
                </a:cubicBezTo>
                <a:cubicBezTo>
                  <a:pt x="195845" y="313253"/>
                  <a:pt x="187471" y="316479"/>
                  <a:pt x="180484" y="321469"/>
                </a:cubicBezTo>
                <a:cubicBezTo>
                  <a:pt x="170795" y="328389"/>
                  <a:pt x="161597" y="335980"/>
                  <a:pt x="151909" y="342900"/>
                </a:cubicBezTo>
                <a:cubicBezTo>
                  <a:pt x="144923" y="347890"/>
                  <a:pt x="137074" y="351691"/>
                  <a:pt x="130478" y="357188"/>
                </a:cubicBezTo>
                <a:cubicBezTo>
                  <a:pt x="122717" y="363656"/>
                  <a:pt x="117022" y="372417"/>
                  <a:pt x="109047" y="378619"/>
                </a:cubicBezTo>
                <a:cubicBezTo>
                  <a:pt x="95493" y="389161"/>
                  <a:pt x="66184" y="407194"/>
                  <a:pt x="66184" y="407194"/>
                </a:cubicBezTo>
                <a:lnTo>
                  <a:pt x="23322" y="471488"/>
                </a:lnTo>
                <a:lnTo>
                  <a:pt x="9034" y="492919"/>
                </a:lnTo>
                <a:cubicBezTo>
                  <a:pt x="712" y="534533"/>
                  <a:pt x="-6243" y="551188"/>
                  <a:pt x="9034" y="600075"/>
                </a:cubicBezTo>
                <a:cubicBezTo>
                  <a:pt x="16044" y="622509"/>
                  <a:pt x="36485" y="647200"/>
                  <a:pt x="59041" y="657225"/>
                </a:cubicBezTo>
                <a:cubicBezTo>
                  <a:pt x="72803" y="663342"/>
                  <a:pt x="88433" y="664778"/>
                  <a:pt x="101903" y="671513"/>
                </a:cubicBezTo>
                <a:cubicBezTo>
                  <a:pt x="167835" y="704479"/>
                  <a:pt x="138390" y="694922"/>
                  <a:pt x="187628" y="707232"/>
                </a:cubicBezTo>
                <a:cubicBezTo>
                  <a:pt x="201916" y="716757"/>
                  <a:pt x="214201" y="730377"/>
                  <a:pt x="230491" y="735807"/>
                </a:cubicBezTo>
                <a:lnTo>
                  <a:pt x="273353" y="750094"/>
                </a:lnTo>
                <a:cubicBezTo>
                  <a:pt x="291798" y="768539"/>
                  <a:pt x="307547" y="786982"/>
                  <a:pt x="330503" y="800100"/>
                </a:cubicBezTo>
                <a:cubicBezTo>
                  <a:pt x="337041" y="803836"/>
                  <a:pt x="344790" y="804863"/>
                  <a:pt x="351934" y="807244"/>
                </a:cubicBezTo>
                <a:cubicBezTo>
                  <a:pt x="386035" y="832819"/>
                  <a:pt x="379592" y="830649"/>
                  <a:pt x="423372" y="850107"/>
                </a:cubicBezTo>
                <a:cubicBezTo>
                  <a:pt x="430253" y="853165"/>
                  <a:pt x="437752" y="854606"/>
                  <a:pt x="444803" y="857250"/>
                </a:cubicBezTo>
                <a:cubicBezTo>
                  <a:pt x="456810" y="861753"/>
                  <a:pt x="468804" y="866330"/>
                  <a:pt x="480522" y="871538"/>
                </a:cubicBezTo>
                <a:cubicBezTo>
                  <a:pt x="490253" y="875863"/>
                  <a:pt x="499309" y="881630"/>
                  <a:pt x="509097" y="885825"/>
                </a:cubicBezTo>
                <a:cubicBezTo>
                  <a:pt x="534388" y="896664"/>
                  <a:pt x="535494" y="891726"/>
                  <a:pt x="566247" y="900113"/>
                </a:cubicBezTo>
                <a:cubicBezTo>
                  <a:pt x="580776" y="904076"/>
                  <a:pt x="594822" y="909638"/>
                  <a:pt x="609109" y="914400"/>
                </a:cubicBezTo>
                <a:cubicBezTo>
                  <a:pt x="616253" y="916781"/>
                  <a:pt x="623157" y="920067"/>
                  <a:pt x="630541" y="921544"/>
                </a:cubicBezTo>
                <a:cubicBezTo>
                  <a:pt x="642447" y="923925"/>
                  <a:pt x="654480" y="925743"/>
                  <a:pt x="666259" y="928688"/>
                </a:cubicBezTo>
                <a:cubicBezTo>
                  <a:pt x="673565" y="930514"/>
                  <a:pt x="680426" y="933851"/>
                  <a:pt x="687691" y="935832"/>
                </a:cubicBezTo>
                <a:cubicBezTo>
                  <a:pt x="706635" y="940999"/>
                  <a:pt x="725791" y="945357"/>
                  <a:pt x="744841" y="950119"/>
                </a:cubicBezTo>
                <a:cubicBezTo>
                  <a:pt x="754366" y="952500"/>
                  <a:pt x="763731" y="955649"/>
                  <a:pt x="773416" y="957263"/>
                </a:cubicBezTo>
                <a:cubicBezTo>
                  <a:pt x="787703" y="959644"/>
                  <a:pt x="802075" y="961566"/>
                  <a:pt x="816278" y="964407"/>
                </a:cubicBezTo>
                <a:cubicBezTo>
                  <a:pt x="838711" y="968893"/>
                  <a:pt x="845852" y="971883"/>
                  <a:pt x="866284" y="978694"/>
                </a:cubicBezTo>
                <a:cubicBezTo>
                  <a:pt x="944895" y="975276"/>
                  <a:pt x="998501" y="981358"/>
                  <a:pt x="1066309" y="964407"/>
                </a:cubicBezTo>
                <a:cubicBezTo>
                  <a:pt x="1073615" y="962581"/>
                  <a:pt x="1080597" y="959644"/>
                  <a:pt x="1087741" y="957263"/>
                </a:cubicBezTo>
                <a:cubicBezTo>
                  <a:pt x="1100677" y="944327"/>
                  <a:pt x="1129086" y="910312"/>
                  <a:pt x="1152034" y="900113"/>
                </a:cubicBezTo>
                <a:cubicBezTo>
                  <a:pt x="1165797" y="893996"/>
                  <a:pt x="1180609" y="890587"/>
                  <a:pt x="1194897" y="885825"/>
                </a:cubicBezTo>
                <a:lnTo>
                  <a:pt x="1237759" y="871538"/>
                </a:lnTo>
                <a:cubicBezTo>
                  <a:pt x="1244903" y="869157"/>
                  <a:pt x="1251885" y="866220"/>
                  <a:pt x="1259191" y="864394"/>
                </a:cubicBezTo>
                <a:cubicBezTo>
                  <a:pt x="1295071" y="855424"/>
                  <a:pt x="1278452" y="860355"/>
                  <a:pt x="1309197" y="850107"/>
                </a:cubicBezTo>
                <a:cubicBezTo>
                  <a:pt x="1330269" y="836058"/>
                  <a:pt x="1334870" y="835014"/>
                  <a:pt x="1352059" y="814388"/>
                </a:cubicBezTo>
                <a:cubicBezTo>
                  <a:pt x="1357556" y="807792"/>
                  <a:pt x="1360643" y="799374"/>
                  <a:pt x="1366347" y="792957"/>
                </a:cubicBezTo>
                <a:cubicBezTo>
                  <a:pt x="1379771" y="777855"/>
                  <a:pt x="1394921" y="764382"/>
                  <a:pt x="1409209" y="750094"/>
                </a:cubicBezTo>
                <a:cubicBezTo>
                  <a:pt x="1425010" y="734293"/>
                  <a:pt x="1434981" y="727126"/>
                  <a:pt x="1444928" y="707232"/>
                </a:cubicBezTo>
                <a:cubicBezTo>
                  <a:pt x="1448296" y="700497"/>
                  <a:pt x="1449691" y="692944"/>
                  <a:pt x="1452072" y="685800"/>
                </a:cubicBezTo>
                <a:cubicBezTo>
                  <a:pt x="1403654" y="669662"/>
                  <a:pt x="1462721" y="685800"/>
                  <a:pt x="1380634" y="685800"/>
                </a:cubicBezTo>
                <a:cubicBezTo>
                  <a:pt x="1351960" y="685800"/>
                  <a:pt x="1323484" y="681038"/>
                  <a:pt x="1294909" y="678657"/>
                </a:cubicBezTo>
                <a:cubicBezTo>
                  <a:pt x="1281571" y="669765"/>
                  <a:pt x="1260135" y="657497"/>
                  <a:pt x="1252047" y="642938"/>
                </a:cubicBezTo>
                <a:cubicBezTo>
                  <a:pt x="1244733" y="629773"/>
                  <a:pt x="1246113" y="612606"/>
                  <a:pt x="1237759" y="600075"/>
                </a:cubicBezTo>
                <a:lnTo>
                  <a:pt x="1209184" y="557213"/>
                </a:lnTo>
                <a:lnTo>
                  <a:pt x="1194897" y="514350"/>
                </a:lnTo>
                <a:cubicBezTo>
                  <a:pt x="1192516" y="507206"/>
                  <a:pt x="1189230" y="500303"/>
                  <a:pt x="1187753" y="492919"/>
                </a:cubicBezTo>
                <a:cubicBezTo>
                  <a:pt x="1183677" y="472540"/>
                  <a:pt x="1179516" y="448791"/>
                  <a:pt x="1173466" y="428625"/>
                </a:cubicBezTo>
                <a:cubicBezTo>
                  <a:pt x="1169138" y="414200"/>
                  <a:pt x="1163941" y="400050"/>
                  <a:pt x="1159178" y="385763"/>
                </a:cubicBezTo>
                <a:cubicBezTo>
                  <a:pt x="1156797" y="378619"/>
                  <a:pt x="1158299" y="368509"/>
                  <a:pt x="1152034" y="364332"/>
                </a:cubicBezTo>
                <a:lnTo>
                  <a:pt x="1130603" y="350044"/>
                </a:lnTo>
                <a:cubicBezTo>
                  <a:pt x="1105977" y="358253"/>
                  <a:pt x="1141319" y="345281"/>
                  <a:pt x="1130603" y="3429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Freeform 5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932BB47-C8B3-4345-8C6F-D8B9569E9A56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Freeform 55">
            <a:hlinkClick r:id="rId4" action="ppaction://hlinksldjump"/>
            <a:extLst>
              <a:ext uri="{FF2B5EF4-FFF2-40B4-BE49-F238E27FC236}">
                <a16:creationId xmlns="" xmlns:a16="http://schemas.microsoft.com/office/drawing/2014/main" id="{6CEE3075-7872-4245-BD87-FCF7E688A427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Freeform 56">
            <a:hlinkClick r:id="rId5" action="ppaction://hlinksldjump"/>
            <a:extLst>
              <a:ext uri="{FF2B5EF4-FFF2-40B4-BE49-F238E27FC236}">
                <a16:creationId xmlns="" xmlns:a16="http://schemas.microsoft.com/office/drawing/2014/main" id="{8933FE6A-810E-644A-8B8C-DC5993205036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Freeform 5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0A7E3CB-4239-2A42-9048-B009FAD2DF71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Freeform 58">
            <a:hlinkClick r:id="rId9" action="ppaction://hlinksldjump"/>
            <a:extLst>
              <a:ext uri="{FF2B5EF4-FFF2-40B4-BE49-F238E27FC236}">
                <a16:creationId xmlns="" xmlns:a16="http://schemas.microsoft.com/office/drawing/2014/main" id="{74CBAC01-5A1F-664D-A668-2827BDF2D0D1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Freeform 59">
            <a:hlinkClick r:id="rId7" action="ppaction://hlinksldjump"/>
            <a:extLst>
              <a:ext uri="{FF2B5EF4-FFF2-40B4-BE49-F238E27FC236}">
                <a16:creationId xmlns="" xmlns:a16="http://schemas.microsoft.com/office/drawing/2014/main" id="{0953F57A-E971-6D4C-BB7A-9CFBBDCE25B4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Freeform 60">
            <a:hlinkClick r:id="rId8" action="ppaction://hlinksldjump"/>
            <a:extLst>
              <a:ext uri="{FF2B5EF4-FFF2-40B4-BE49-F238E27FC236}">
                <a16:creationId xmlns="" xmlns:a16="http://schemas.microsoft.com/office/drawing/2014/main" id="{5FD5C1FC-E844-A94B-B6C6-492CB1CD1E5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" name="Freeform 61">
            <a:hlinkClick r:id="rId6" action="ppaction://hlinksldjump"/>
            <a:extLst>
              <a:ext uri="{FF2B5EF4-FFF2-40B4-BE49-F238E27FC236}">
                <a16:creationId xmlns="" xmlns:a16="http://schemas.microsoft.com/office/drawing/2014/main" id="{A3467BC7-9969-6449-8F33-8512EF126950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Freeform 6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8A96EFD-63F5-9A40-B98C-88D6B53C4D9E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Freeform 63">
            <a:hlinkClick r:id="rId3" action="ppaction://hlinksldjump"/>
            <a:extLst>
              <a:ext uri="{FF2B5EF4-FFF2-40B4-BE49-F238E27FC236}">
                <a16:creationId xmlns="" xmlns:a16="http://schemas.microsoft.com/office/drawing/2014/main" id="{E56170BF-7BCE-8441-8517-EB525F7778BA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C9E13C06-642E-114C-9983-FA0710B838B8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ctangle 5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B2D57A70-5C62-4840-B168-66FB1BC4235E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Rectangle 6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52CF35A-11E5-EA44-B83E-C9BC62D0EE58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228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E811FA-B78B-134F-B44A-7B9575C9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B2867419-7DAA-3942-B665-372C6423874D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694101FF-96F7-EB4C-BCA9-69D883A139AD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F149EB7C-8ABD-364B-BA54-297DBD1D950C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BE9A3DD6-D235-8B4D-9EBB-F7BB8ADE333A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09609652-9CFB-7C45-8E9F-E0C50CF81759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FE0D1CA7-78A7-6A46-9FB2-6F0A8729ECFE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52BAB754-6D2B-EA43-B91A-5C6ACC86C01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7EEBA31A-967D-A745-AC22-AFF39E24214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BFC7771-8696-7540-A0D6-59C3EB7096F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E0FFBE4-0869-BA4A-829B-395EFCEB5188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E633381-D54E-FB46-A2EB-CB0080A5615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ctangle 2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0AF9630-A0C7-E14C-B7A1-23543417F90A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Rectangle 2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8F18EAB-87C1-4642-BD94-6A08CD9C891D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4110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80E5F8C-8BCE-4D4B-A64E-F3F86F534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BBE2A1BE-B821-7941-A13B-137F1581FD15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8A9C42C1-753E-1B47-AD4F-47166A115A88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CE16C384-C204-E64E-B221-E2F47FF411D4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DB664D7-4E78-6043-8C98-17FF16B39FB3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8BF066D6-E268-5C48-9A29-84833B953D45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7ED890CA-6B3B-4242-993F-250586B7AEF5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CC938588-5326-B84C-A2D5-7EB61930878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8B219471-F9C0-A744-9718-9E6787F23CC9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3305706-F169-394F-9205-CE170DEE18FA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71981F5C-6F2B-4B47-B3C8-312D9B24FE74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8BA69AC-9E70-C449-9548-6F1E71E8831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ctangle 2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2CDD7C6-5BED-1148-8F78-37893C81A951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ectangle 2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ED5EC80-B77F-304F-885A-B3A463D2DEF1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2420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77B2047-2341-4046-920E-12525AFB4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445F1D73-06FD-D740-B754-55ED2EB2D5DF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E7D85-CF08-F54B-AD48-1E9EEEBCE193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24F6053E-87C2-584C-8709-BDBB25065C3A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2C0854-F40D-5842-A2F2-E0EA6086C734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F0AD405-1276-6449-80D6-70647927887F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DCC52725-D464-4E4E-B038-2286C882518C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7F43AC19-A798-1D43-BEE5-F8022430B224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563FB685-550B-734F-9B85-DD60D0249705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C95302F-E4F4-5C49-98CB-33F17086FE61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7ADE24E-62F6-1343-816D-F10717CB60B7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56ADA3C-A481-8845-806E-0EF912ECD415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79CD8048-3C7E-4242-9E1B-27425479FD95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65D972C-6F08-354C-AA4D-47EB2D1C2C5C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7538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F789CD-F21A-CD4E-AA7A-8195802F4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1A3B13A1-DED7-0E41-8964-BDE5F6F09705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689B2579-94E9-334E-BD66-A54CBA93CA42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DCCF4CF8-E3B1-1A44-A55E-0F3599C47CE2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15E835D3-68DE-DF44-8D66-A1534D0B3F8E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BBB730CD-3B2E-7F4D-BAC3-3B2923B79D01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8DAAFD1F-DC0E-2B49-96DE-6A541C01C2CA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2A5E688D-DB9D-304D-9872-DFD5C255A74F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1845CC82-6A6E-734F-B5D5-49784B9AB41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9B81BFF-B3CB-5841-9C5F-A7880B00224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1060F07-2D4A-FD41-ACF2-98F4C3E7F5C5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C69E241-F82C-E840-9FD0-814DA9A45F13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ctangle 2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37E3537-5D07-8C44-9EF7-4E04062997E5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13467FB-0F43-B744-982A-B6890C798082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0093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F2641E-C7F0-3E48-B8B9-696EE095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7BFB0C02-39B7-3841-9AED-147389DFD280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571C091A-6C0B-6545-8DDD-45C6895C7BD9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69902054-48D9-A244-9A18-EEB209BFDACC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C534939-4AF3-8B43-94DC-391E4DD244FB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43A144E7-3550-0145-B602-759C1CB81373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DB2DB87-4E71-9B4C-AC6F-29503A3BDF7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1DA9E3F4-8C34-4F4C-8504-BC20A7D92C7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E5D804B7-97F3-684C-97D8-6065B46E2DEF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B5BF575-F584-A84C-A7F7-573F054C8B69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35ED76E-CC4F-B541-9365-5746452DBB85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BE2E4ED-471A-6A44-A8CA-8A5665891EE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5C97241-B9EA-B241-8D00-4FA629193DBC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E1D016B-37FF-FE47-BF30-39F202B8C93A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6829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06FD6A-CE39-4948-A4C2-1E6A5CD33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2DD3E4-D46B-094D-A4E0-5DEFA799CC9A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23779013-88C0-A141-AB74-57A7A3CCEB98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BFFD5086-2818-994B-97E9-DB5000DDADEF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C1895B9-DA09-A844-A29B-FA1F4973A9A1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CAA1C822-8477-6041-A1B8-767EBF491EBC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F59BFD9-9B12-284E-993D-0813C9BC4394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8864743F-7752-574A-83F0-1718698AFC7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DD4532AA-4BB8-8B45-8515-7C94ADC01143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E6AE93D-DDCD-3340-80C4-EC1F71A7AFD1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2F30241-8677-DA45-ABB8-AEFE93693E9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3912E89A-EF6C-D248-9CB3-0ED5AA7D3C63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15C8266-41EC-C445-A015-28E968C3C337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82D7D97-294A-B64D-BE77-58281514513A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85DFAE1-570B-D946-9F40-2A5837AFCE80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092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2FFAD17-0E26-BE43-8567-039107141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am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060509E5-E029-3B44-BE1E-41CF2BB0DBE8}"/>
              </a:ext>
            </a:extLst>
          </p:cNvPr>
          <p:cNvSpPr/>
          <p:nvPr/>
        </p:nvSpPr>
        <p:spPr>
          <a:xfrm>
            <a:off x="2169268" y="6191142"/>
            <a:ext cx="398834" cy="308083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6" name="Retângulo 2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ECDADF7-A99B-F641-AD68-E03DCE8FA740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3487B581-2136-6B4E-9B87-A22066FAA49D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reeform 45">
            <a:hlinkClick r:id="rId4" action="ppaction://hlinksldjump"/>
            <a:extLst>
              <a:ext uri="{FF2B5EF4-FFF2-40B4-BE49-F238E27FC236}">
                <a16:creationId xmlns="" xmlns:a16="http://schemas.microsoft.com/office/drawing/2014/main" id="{2DE92795-340F-AB47-BD55-FC18B60E3DF0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reeform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ADF43A07-0D2E-6A4C-9D9A-A5B26C99C7D5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0F62E886-A6B9-8942-9B61-17CEEE37805D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A36FD0F9-8EEA-BD4E-8A2A-472CF9E5958B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F20AF6C0-C130-654E-B2F6-0270D2DA99C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07AD9DD2-B7D5-2141-B38B-FA1931DB2E56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DE8D1E87-E0F1-B44C-AF5B-8ABAF7B24B00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493993C-064A-D74D-A4D6-808D0345CF7B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ECF3254-6691-E049-B1ED-FD3B678CFC0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8D07F07-54F8-DE4F-BFB6-AC19682A502E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770E030-AB73-7C42-A4DB-72CE1B15BC3C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08E2CCA-3917-1346-96D9-4CFDDE825E5D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373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84658C-E64D-DB44-A9D5-C437BA86D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61D0CD3-2E64-6248-8775-48585E2273C8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097FDAF1-04F8-AE4C-94C4-117596391EB3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7AD0FAE4-F648-3A44-82C5-EC86466F96CF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70D7374-C60C-4441-A3A7-A2BDF3924C9F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9E86F1B9-5A0E-E147-961A-745F837B90EC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C0153D-4F34-8441-8352-E329A7656A8B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Freeform 20">
            <a:hlinkClick r:id="rId8" action="ppaction://hlinksldjump"/>
            <a:extLst>
              <a:ext uri="{FF2B5EF4-FFF2-40B4-BE49-F238E27FC236}">
                <a16:creationId xmlns="" xmlns:a16="http://schemas.microsoft.com/office/drawing/2014/main" id="{E036A4A9-0A9F-5943-B20F-5C592445332D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Freeform 21">
            <a:hlinkClick r:id="rId9" action="ppaction://hlinksldjump"/>
            <a:extLst>
              <a:ext uri="{FF2B5EF4-FFF2-40B4-BE49-F238E27FC236}">
                <a16:creationId xmlns="" xmlns:a16="http://schemas.microsoft.com/office/drawing/2014/main" id="{D9ADDF98-3395-3E49-86E3-82DB263265DD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Freeform 2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0E3C4D4-31E2-8A45-81F5-A3FD5D0C4B1E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Freeform 2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CB272F7-1C59-1441-AA9F-0BFEA0B469A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3FAE63A6-53A8-CF42-803F-5D91DB54CBA6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D8C0A19-C536-DE4B-9E74-25E8EA2A52E2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AF39052-1744-8340-85BD-7D8E26A599D4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776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6DD180-388B-5047-AD88-B68C36FE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A0CC65AF-2E1C-2A41-A225-FB540D872F4E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02558972-DF8C-174C-8122-52B16A698082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DDAC3B76-8D9D-604C-BED7-FB42AC47AC51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16F36AF-7767-2E4B-BE4E-CEB83E987D82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67265A2C-DA23-3E41-A632-DE1FE68F59A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6E854B92-3816-C74E-B74A-676E9245ABCB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D283B81E-4650-CC48-9213-560103AAE5B9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166B11BB-8045-9347-8DB0-0C03708063B2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CA0F5C6-605E-EF46-A6AD-FAE6F66F8E5E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43544E25-1F64-554A-BE39-9A7F454F9104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EEB83FE-96C5-1746-883E-15C0EBC07A7C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2276570-983C-B54A-A72D-06F5C88B50E4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D80FB1E-D2F4-E643-BF3C-98966870FF46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381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19659-CA38-8446-85DE-7449C719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8D2229FC-9EE5-8A4A-8199-0AD5D07F39CD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EA988D70-543E-3246-B850-AE819867D04B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F12BF856-4677-C445-B869-B1FB1B5DA5B2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E7F088-B331-814F-A2ED-C5B40F33F4B1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ACEA1172-2B3C-5249-B1C3-3AC53382BFCC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0EBA64A7-276A-F243-9C74-9A5E766B68AF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7FB32C4E-744F-BD4D-95B5-9B2ED519F8AA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ED641686-6BBF-3C47-9DE5-65FE4D4A59AA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6A51C70-FCA5-8F4B-966C-C86876C6F00F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5531868-51D3-6243-BA62-912A95AED87B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A4B14D7-6E01-924E-8F5C-3E6BC719BB68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E49CC82-1766-CA4B-8A48-4B6D0F47C875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7E4E124-F1A4-644F-8C73-B6C121B761E6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9B3E5B3-B255-F04B-B6BC-A774022B1D8D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4218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A114C7-F08C-3A4D-B360-AC0FC77E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9EC7DB81-AAD7-BC44-BF3A-EAB1F6BAEA95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2F5F829-7B5C-BC4C-810E-BA127E99C4D8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C7C59D6A-CBD3-894B-8FD5-88E74B0BD4B2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04A62BFD-91CB-A548-A572-C8DD73C0ADCF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39CB5139-49D6-3445-8EC9-A4477463E0DA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EE39E20B-35A4-FE41-B5CA-588A3B67C562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A3CDB065-15FB-7A4B-BEB1-05099CB298DB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942DA761-D367-0245-908D-D151F145023C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4E10F6B-DDC8-644C-B8E7-658C4096D1C5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1301894-FBA7-5247-BA50-D61D8F2F0CED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3D976BA8-3D42-DD4A-84FE-01BE509458A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41E185B-FFD0-3D44-A4CB-72D86866F6A4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BB62BF4-1D3F-1F4B-B8E0-5272B62DAAB6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0963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BAC086-23F9-E94B-A733-D0FB92AC6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3A34F9E3-7E6E-6249-8FD7-7DD3F84167E7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0CF67EC-F7E0-D34B-9198-80D1925E0C1B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06E1A6BC-9BB9-D549-B8E5-08998481A2E1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B51B4DC-23FE-9D4E-B0C0-6E6C0553A215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2F5F5CA7-9A8C-F649-B642-61BC8189E87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4F24B1FA-306F-FE48-AF93-4537503C5D94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4F569274-326E-184D-9C25-6C73F0D1890C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D66B91D1-C354-6E47-A967-C777B3B85B42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BE7A046-5057-6E42-AD41-02E471572007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7CCD5A6-E65D-1D4B-AC81-C643204E2844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B51B7FC-93D9-174D-A617-465E09D0C8B2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BE05E749-096F-0E40-9654-7E0F1B1A19B7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436E14-AEF8-EF40-9285-132E1D0D5CFE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869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E0F0BA-E3E8-9C4D-A769-1951D93A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3878E77A-32DB-7D49-BA6C-6169C152EFF9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08BA7659-4AB9-0847-9513-B5FE48D188EA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EBD94624-E6D9-7948-92AB-E9AE2C3B215C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F58969B1-BB6D-5D45-A913-CA831D2C99BE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1F29DFFA-0F0C-5A43-B42B-0B6E43B3E752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FB6FE9E6-7B33-B240-B3F7-F1BD01B2821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1CE74B39-0CBA-9041-959D-9B5B70DB5CB1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E9B69F47-33A2-C241-8101-FB7E4401FDA1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8460630-C18A-3D45-A76E-A005ABFA6E59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AE64C11-F3CA-3244-9A76-605B5DE86777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B5431664-0B58-F446-BFFB-64D568497595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BB82FB4-5DBE-9F48-A467-749D313F875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5DDF8DF-9F57-2A4F-9F17-DDE982CBB6D6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359C76A-51C8-C849-90DC-F664A73FE31C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7578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784EA50-4C73-864D-983D-2DC0F0E0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EB66DF36-FC12-CB4E-825B-16DE76765B6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4644EB3B-11D7-2A4B-A62A-1F15C46D4B3A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6E700661-F055-E94E-A270-DFAE8D16FD23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A0BB30B7-EC38-9B42-9A1F-F78CEF5DFE80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558A7DC6-C73D-1344-9215-07C5F2B81114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D2507A78-C4B6-6244-992F-9AAC181A2EA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EC912C4C-5365-E04D-805F-B772923EB22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BA4D99A6-26A8-E842-9412-2C9D8900D928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81BA6AB-E4AD-D041-8DF9-5FB7F5C5C429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006163B-7DD0-8E48-9B3E-71CB81FE8F38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1F34A41F-6D24-FC43-90FF-E1E5403F1298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0FBD29B-C347-4646-986D-FADD38941CE9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A3F0888-3984-384A-B611-C28951F1C7CA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4868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3FA2CD-2CEF-9D49-A7C4-C9224C90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ABC9260F-C706-234A-847C-4176F3D72A4E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6076254A-79B3-7C4A-9358-9D4EF24785A1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34104753-9CD6-7B44-B25F-6701B963E4C0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1F8C2AD3-54FC-CD48-A628-F45F76AB0E04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8E04F864-42FC-014E-A7D5-BA925753E634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C5A32881-A9FF-CF48-9CA7-792B50C076F4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A2AF5E01-4B7A-DA4A-98B7-3FC05B1DCF47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14546A99-D77E-5F4A-B2A2-C17EAE157351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DAD4264-B1C6-3249-9E78-9AEACB31280A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AC73214-3F9A-5E41-8C8B-726D5CC67FF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17FBA5D1-A939-3B4A-98CC-26AD7C905B47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685AE05-317E-8C42-A946-9B5646803D91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3A87ED4-F30E-5D4F-92A0-7C8BAA426050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456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D675F5-33F8-924C-BF44-34C88CCA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7302E9E3-EE18-B14D-BF25-40560D9E7FEA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7FAFAE89-E8EA-2748-B809-0241951CD84F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6CA94C86-853A-3847-9C8D-6D8FC93029B3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1F9350D-CB6B-BA4B-A83C-2347ACF1A925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1B797919-7884-334C-87A0-CFF3F6502312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2F03ED60-D19B-E343-9668-028AC6773EBF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E6B5EB17-89C7-0C4E-B0B6-F4965B8ADB32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8E9AC01A-058A-3840-8806-89C0542EECFD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92E01C2-AD57-E448-9609-C8555BA9A44A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E209497-5668-054D-B59C-97626D27437F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0C831CC-D7E0-4A44-BE2A-F32FE69228B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32760910-1227-9542-ACFA-2845F736D8C6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4779894-4618-B84B-B056-C0FBA7DA7002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81919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7F9749-82AE-9F41-A002-3B3D7EB5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C03167D9-7E08-9C4D-B6AC-3DE5A3A8EAB6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C1D1CD92-1C79-7B4E-8FD9-547FD78219CD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92384A4A-2ED9-DF41-87C2-2C2EBDA8DFF2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DA1A064-5011-5E43-954B-1A8451AAF366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ED367D22-5274-9E4D-A222-5B9B7DA791B9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74F215C-3805-D64F-93E9-7917D1D4550B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58C32A77-8BFD-314E-9FAB-D19291426B4C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4E3E7B4C-16C2-7C4A-9CC9-B3F60FC8D40B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2E893FF-FF54-574B-AE52-45390DAC16E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269CECD-0C0C-104B-8454-CEC99BFDACB2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FD9083A-7DE1-EC4C-91DE-0740E4420326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2A4C943-5C45-554F-8165-B050F0C65A51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140E5E1-2BD0-B041-AD1A-C18634E4C302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710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D5084653-C029-8047-ABF3-97D81036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D968CC05-C600-EC42-862E-A9E578BFF2DF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reeform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2DAFE0AA-FC60-C141-BBBB-C01DD3201AE6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Freeform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AE77AF-2A02-3E41-B010-66C1A6138ABD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E023BF66-8ADF-E34E-B85F-AC511A2626DB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3ECA1FA2-40F6-7144-9867-AEDE655ADA9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F2754169-4D20-C643-971D-18C769135F2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4955EDD3-5F87-A646-B818-B4BB28ADF6D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7A30740C-C23B-E546-AEA2-C2140F311ED3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BCFA81E-34C7-0943-A539-7D27BF4D4DB6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42273CA0-59A0-0E49-9E2F-D0F5D77C4C8B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tângulo 2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AC87D78-900E-5E4C-A8FF-A436C667A3D1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BD90293-47ED-EF46-884E-49891E4CE3E0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ctangle 16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B88535-06DE-624D-B141-5152B54243B2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377ACB0-5644-AE41-B35F-A377FE459B19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3970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02D826-351E-4642-BEE2-3A991187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B9D021CF-18A8-534C-A7BB-68FA96503313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4460A505-633F-1442-898F-9FABC91A6E50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6A1AECE1-9ECB-264E-A880-368AD8CE6ED6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F22DF879-1BA8-8049-9ECF-26A5E33DBCAE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14A4E8E3-F8C3-644C-9332-6D1B0FF1EAC2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9B269A5-419F-5F40-9755-CD1E03620101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8EB5C3FB-E9C8-1549-9E0E-9EAC2E656F23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76836335-0480-FA48-9E7B-4CF792E4008D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9EB999F-9B57-4346-A312-9C04343184EE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273BC1B-AF1C-F546-803C-FBD929323CA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35045A9-441D-C842-B096-969843C1E890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138B82CB-AF75-8742-AEB7-AA95805B9D13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30CC42F-26D7-854E-9485-E417E1CE9263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2004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9AE144-EAB8-4F4D-B620-814F4B915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A78BF9C5-DD0B-A141-B7FB-5BC67DD1FF40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2C93C7-A94C-754C-934E-EDAEDBF066DA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FF37723B-6AD0-0244-A860-7E72D644EE70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954A3411-EC5C-2046-83A6-91FB2CF54FF2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DF2AEA21-C5EF-D342-940F-68E49C7CD175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38D2ED84-F534-C44F-B9A0-97ABB3E42B4C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31769C0D-4508-0841-A3FE-47A395CF7740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BC3F6977-9742-F343-94DE-52ADC303D783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3D00BC1-3C7E-3A41-B03A-EB12A97048F9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6BDBF7-6114-1D45-AB52-692A9B7FDD06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tângulo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B45E9A0-79F0-3B42-8EC6-880F3790966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D8DC9F3-B9B1-E64C-9540-6384638B3D10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D0F3993-0FEB-E649-9402-F9E2B26C6A17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5545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82C57E-C6A8-6640-8AF7-B3ED5423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D2A12205-8280-0849-AC38-155C47C49452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AA44301F-9CC4-F648-9C28-E7CD0FFAF54C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EFD63E53-52BC-3249-8411-75134F948C34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CF505A17-B48B-8242-B1AA-1E58CEE52061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F2F2C7B1-A735-3846-9411-76D0D0B60010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86C624DE-A930-7842-A826-471FEACC89CC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18B77605-B62A-814A-99E0-20E9F15DC1B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6AFBFBBF-4AB3-2D4D-B133-78C99DA85B7E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B063048-D46F-CA42-BFEE-DC00416C57BA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1CA79FD-5CF2-604E-8180-FBB55D25DA5F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1124621D-0EDF-AD41-84B8-4B2442CFC896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34935518-88E0-9E40-96DB-F9913002D7E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9CFE8BF-AB8A-BB42-8EDA-D4D13E03FD28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41597ED-9BE5-0747-9829-7EF97EA5563B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1779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CF370A-E915-A645-B56A-F8F65F87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342AF177-B783-FB4B-8133-AABE0F814D4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5E4D937-A235-294B-9734-506E095F2AFD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DBC42285-21CE-BF46-9ED3-FA744478DB45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FAF562F3-0C6A-1E4F-BC33-B3EBF6F7AFAF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86BA33FF-CFB5-B34B-BDFE-986D6635B936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DF5EC1F-E09A-EB49-BC39-B06824AC41ED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9A945D04-4BB4-3E43-974D-7624856B1617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A01939F4-BEB0-934D-A006-7D32D3251866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A7A02A0-08FD-8645-AD47-0918D17E2007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391870E-2174-0F4A-BA23-89ECF6D62596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tângulo 2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3EE97090-18B7-DF4E-8C92-08C35C38691B}"/>
              </a:ext>
            </a:extLst>
          </p:cNvPr>
          <p:cNvSpPr/>
          <p:nvPr/>
        </p:nvSpPr>
        <p:spPr>
          <a:xfrm>
            <a:off x="2546013" y="6227762"/>
            <a:ext cx="266700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510F5EFF-B1FA-7A4A-8BF7-1EEB63FBFE29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91F3F203-0327-DE4A-845F-FC07E59B5919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BC3BA5B-AA1D-9942-AECC-86324C8748CC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2027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CE75B2-F9B4-C443-AA16-C8630093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1BBC07E9-0C90-E545-97E1-4B8FA3BD04DB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95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10ED191-EB07-6942-8997-22FD075A7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F96F2C-0147-114F-970A-2C4C7DF7ECB8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D8D5479-6DCE-D64F-8608-71C0CF0E9244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47C79F73-2A1F-524B-B2AA-D3BA60580194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F9555384-5B34-8E41-8BF9-6FCEA8BAD736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4AF572C5-96FA-3340-9AD0-AD4A1ED9BC49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876C0280-5619-C74F-8DAD-5572BE2DE44A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1A58B991-B095-3B43-B2F6-C4DB1A71B378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16B1111B-9566-9D44-8242-0A2FC9478248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0DCB32-7BF7-234E-9464-171F0CAD5038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12AC7BA-B54E-1F4E-A9B9-85E715B469BC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963F87D-DA11-B046-B78E-4606C0E55572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CE71930-77B4-024E-A78F-E3EFC6E0F07D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AE2A7F7-DAB3-2C4E-8BCE-7D1D8BC3D9E7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815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65DC80D-4A10-6F46-A2D7-1B4FB4E1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E847FAC-0EFB-B94C-B2FE-A2340410092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F204C697-B2C6-6F43-B0A4-56CB30044EFF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8FE536-8B87-6F4C-85FC-3EC8E17F9075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C21C2777-5B2B-B444-82B7-34985D7D8188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BFCFE643-1E95-8647-AC00-00AFEB6A76A1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480BD938-C202-5E49-BC04-BE93679F374D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FD035E0F-55D7-9C42-8BF7-82B802B36049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66C59378-F9AF-364C-97A6-03C17CA58146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E9D52B6-AFD4-BA44-90BC-E83854955F38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B5A0D8F-9588-7444-ACD0-DB24A750C627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FCC2D822-4661-0240-9C68-DFAA577480B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DD13901-F5FC-5E4C-8607-181CE17FDAC8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71FCA92-3AE6-9541-9A5A-9FCE545459E9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4885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4C9EA90-2748-3F4F-A4E9-5B2744B2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EB42980-BE0E-224D-80A5-7769CDE832F0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DA1950DC-8DA6-8B41-A218-A19CFA8D29F1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0E6E6336-D269-844B-B2A1-345E6580B1DD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F4AF0C4E-4F5A-A244-B0FD-BAF7C8A50D7E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037A505E-0287-7E4E-966B-6B51F22918A8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3">
            <a:hlinkClick r:id="rId7" action="ppaction://hlinksldjump"/>
            <a:extLst>
              <a:ext uri="{FF2B5EF4-FFF2-40B4-BE49-F238E27FC236}">
                <a16:creationId xmlns="" xmlns:a16="http://schemas.microsoft.com/office/drawing/2014/main" id="{70F0EC91-D595-6E44-BFF6-A478715C4CCD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8" action="ppaction://hlinksldjump"/>
            <a:extLst>
              <a:ext uri="{FF2B5EF4-FFF2-40B4-BE49-F238E27FC236}">
                <a16:creationId xmlns="" xmlns:a16="http://schemas.microsoft.com/office/drawing/2014/main" id="{234573A5-5E3B-984B-9F27-1552ADAAFDC4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Freeform 18">
            <a:hlinkClick r:id="rId9" action="ppaction://hlinksldjump"/>
            <a:extLst>
              <a:ext uri="{FF2B5EF4-FFF2-40B4-BE49-F238E27FC236}">
                <a16:creationId xmlns="" xmlns:a16="http://schemas.microsoft.com/office/drawing/2014/main" id="{91DE4654-1126-7444-B8FE-B67E9C66FE70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Freeform 1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B054E68-8F85-FB4D-9727-415CA9851353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Freeform 2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D2CFE14-CA17-C045-BDE6-6B60BA9CC8DA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9AFD9D78-663B-0741-9AB0-26FB84B757EB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ctangle 20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9121BA5-6D00-E248-B720-CE52A4ADBDE7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325BFA1-2561-6347-9640-79C16C08338A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66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3AC45D-FF27-4442-9034-FA8B2BFD5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EB8ECE4-E144-A24C-8008-1D3F97D5F74F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D792A762-5138-8544-A6DC-ED494CEDF513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FE731620-0FC6-894F-A409-57F82116EFFD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968432-D4D3-5D44-8EDB-B32B2E439443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16E6656D-945C-074A-BABE-000FBCAA06E7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7F6BEB8C-5EC4-8D44-9374-01EEA8F8D813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E501577A-B28F-3D46-A437-1928550E62D3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BFC72399-9B79-4044-9BD8-303ED8E18E67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E9AB0D3-C09D-7B47-AB35-813E7FFD1BB6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B997BA2-6E5F-1044-9A7A-DAF8533071C9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6A1EFC99-8AB2-A64D-A269-CC4F1DA1E5FA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1F0F7A5-BB8C-A641-9594-7F806306494C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2A0E49B-435A-B748-B79D-DE3DF8961DEF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4834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DE4EF39-2066-8F4C-B1D5-06683F73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DDBF6E50-1756-2B4F-B08F-C014AAC5054C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40D265AF-4176-D143-98E5-175EE6C04FA7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3415CD47-0FAB-164C-944C-F54DA02ACB1C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9DBE74-5C46-AE4C-97F7-9E16F660B99D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869083AA-F7B2-CD41-A822-16C5CEB0BCE6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6ED034A1-CCEA-6F4D-B763-C277F40E39F0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963B9540-F36D-DE4D-A156-5E8F8311B0D9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832C4206-C6C8-B241-B045-754EAA1B3062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CC41C20-7AD5-AF49-8258-C3A0C64C6916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Freeform 1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FABA5BD-3860-E742-A395-D0C002CD060F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DC36E629-DCDB-3043-8917-B2CC55092B3E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D8AB7E6-5020-AF4B-8EE6-6A0059E72F7C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57BF11D-243A-1446-A6A5-D185DB18A84E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20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7DE359-3CF7-3147-AF53-408C7014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3290B4DC-900D-264C-BE3D-7476D3EEE1C4}"/>
              </a:ext>
            </a:extLst>
          </p:cNvPr>
          <p:cNvSpPr/>
          <p:nvPr/>
        </p:nvSpPr>
        <p:spPr>
          <a:xfrm>
            <a:off x="1538077" y="6149776"/>
            <a:ext cx="436474" cy="374650"/>
          </a:xfrm>
          <a:custGeom>
            <a:avLst/>
            <a:gdLst>
              <a:gd name="connsiteX0" fmla="*/ 48476 w 436474"/>
              <a:gd name="connsiteY0" fmla="*/ 212725 h 374650"/>
              <a:gd name="connsiteX1" fmla="*/ 64351 w 436474"/>
              <a:gd name="connsiteY1" fmla="*/ 219075 h 374650"/>
              <a:gd name="connsiteX2" fmla="*/ 73876 w 436474"/>
              <a:gd name="connsiteY2" fmla="*/ 222250 h 374650"/>
              <a:gd name="connsiteX3" fmla="*/ 80226 w 436474"/>
              <a:gd name="connsiteY3" fmla="*/ 231775 h 374650"/>
              <a:gd name="connsiteX4" fmla="*/ 89751 w 436474"/>
              <a:gd name="connsiteY4" fmla="*/ 234950 h 374650"/>
              <a:gd name="connsiteX5" fmla="*/ 108801 w 436474"/>
              <a:gd name="connsiteY5" fmla="*/ 247650 h 374650"/>
              <a:gd name="connsiteX6" fmla="*/ 111976 w 436474"/>
              <a:gd name="connsiteY6" fmla="*/ 257175 h 374650"/>
              <a:gd name="connsiteX7" fmla="*/ 108801 w 436474"/>
              <a:gd name="connsiteY7" fmla="*/ 276225 h 374650"/>
              <a:gd name="connsiteX8" fmla="*/ 99276 w 436474"/>
              <a:gd name="connsiteY8" fmla="*/ 307975 h 374650"/>
              <a:gd name="connsiteX9" fmla="*/ 96101 w 436474"/>
              <a:gd name="connsiteY9" fmla="*/ 317500 h 374650"/>
              <a:gd name="connsiteX10" fmla="*/ 92926 w 436474"/>
              <a:gd name="connsiteY10" fmla="*/ 327025 h 374650"/>
              <a:gd name="connsiteX11" fmla="*/ 96101 w 436474"/>
              <a:gd name="connsiteY11" fmla="*/ 342900 h 374650"/>
              <a:gd name="connsiteX12" fmla="*/ 121501 w 436474"/>
              <a:gd name="connsiteY12" fmla="*/ 365125 h 374650"/>
              <a:gd name="connsiteX13" fmla="*/ 140551 w 436474"/>
              <a:gd name="connsiteY13" fmla="*/ 374650 h 374650"/>
              <a:gd name="connsiteX14" fmla="*/ 194526 w 436474"/>
              <a:gd name="connsiteY14" fmla="*/ 365125 h 374650"/>
              <a:gd name="connsiteX15" fmla="*/ 204051 w 436474"/>
              <a:gd name="connsiteY15" fmla="*/ 358775 h 374650"/>
              <a:gd name="connsiteX16" fmla="*/ 219926 w 436474"/>
              <a:gd name="connsiteY16" fmla="*/ 330200 h 374650"/>
              <a:gd name="connsiteX17" fmla="*/ 216751 w 436474"/>
              <a:gd name="connsiteY17" fmla="*/ 292100 h 374650"/>
              <a:gd name="connsiteX18" fmla="*/ 219926 w 436474"/>
              <a:gd name="connsiteY18" fmla="*/ 282575 h 374650"/>
              <a:gd name="connsiteX19" fmla="*/ 248501 w 436474"/>
              <a:gd name="connsiteY19" fmla="*/ 266700 h 374650"/>
              <a:gd name="connsiteX20" fmla="*/ 258026 w 436474"/>
              <a:gd name="connsiteY20" fmla="*/ 260350 h 374650"/>
              <a:gd name="connsiteX21" fmla="*/ 289776 w 436474"/>
              <a:gd name="connsiteY21" fmla="*/ 250825 h 374650"/>
              <a:gd name="connsiteX22" fmla="*/ 308826 w 436474"/>
              <a:gd name="connsiteY22" fmla="*/ 234950 h 374650"/>
              <a:gd name="connsiteX23" fmla="*/ 312001 w 436474"/>
              <a:gd name="connsiteY23" fmla="*/ 225425 h 374650"/>
              <a:gd name="connsiteX24" fmla="*/ 308826 w 436474"/>
              <a:gd name="connsiteY24" fmla="*/ 209550 h 374650"/>
              <a:gd name="connsiteX25" fmla="*/ 296126 w 436474"/>
              <a:gd name="connsiteY25" fmla="*/ 190500 h 374650"/>
              <a:gd name="connsiteX26" fmla="*/ 299301 w 436474"/>
              <a:gd name="connsiteY26" fmla="*/ 168275 h 374650"/>
              <a:gd name="connsiteX27" fmla="*/ 327876 w 436474"/>
              <a:gd name="connsiteY27" fmla="*/ 152400 h 374650"/>
              <a:gd name="connsiteX28" fmla="*/ 346926 w 436474"/>
              <a:gd name="connsiteY28" fmla="*/ 136525 h 374650"/>
              <a:gd name="connsiteX29" fmla="*/ 378676 w 436474"/>
              <a:gd name="connsiteY29" fmla="*/ 130175 h 374650"/>
              <a:gd name="connsiteX30" fmla="*/ 416776 w 436474"/>
              <a:gd name="connsiteY30" fmla="*/ 120650 h 374650"/>
              <a:gd name="connsiteX31" fmla="*/ 426301 w 436474"/>
              <a:gd name="connsiteY31" fmla="*/ 114300 h 374650"/>
              <a:gd name="connsiteX32" fmla="*/ 432651 w 436474"/>
              <a:gd name="connsiteY32" fmla="*/ 104775 h 374650"/>
              <a:gd name="connsiteX33" fmla="*/ 432651 w 436474"/>
              <a:gd name="connsiteY33" fmla="*/ 63500 h 374650"/>
              <a:gd name="connsiteX34" fmla="*/ 426301 w 436474"/>
              <a:gd name="connsiteY34" fmla="*/ 53975 h 374650"/>
              <a:gd name="connsiteX35" fmla="*/ 416776 w 436474"/>
              <a:gd name="connsiteY35" fmla="*/ 47625 h 374650"/>
              <a:gd name="connsiteX36" fmla="*/ 378676 w 436474"/>
              <a:gd name="connsiteY36" fmla="*/ 50800 h 374650"/>
              <a:gd name="connsiteX37" fmla="*/ 362801 w 436474"/>
              <a:gd name="connsiteY37" fmla="*/ 47625 h 374650"/>
              <a:gd name="connsiteX38" fmla="*/ 340576 w 436474"/>
              <a:gd name="connsiteY38" fmla="*/ 44450 h 374650"/>
              <a:gd name="connsiteX39" fmla="*/ 331051 w 436474"/>
              <a:gd name="connsiteY39" fmla="*/ 38100 h 374650"/>
              <a:gd name="connsiteX40" fmla="*/ 312001 w 436474"/>
              <a:gd name="connsiteY40" fmla="*/ 19050 h 374650"/>
              <a:gd name="connsiteX41" fmla="*/ 283426 w 436474"/>
              <a:gd name="connsiteY41" fmla="*/ 3175 h 374650"/>
              <a:gd name="connsiteX42" fmla="*/ 270726 w 436474"/>
              <a:gd name="connsiteY42" fmla="*/ 0 h 374650"/>
              <a:gd name="connsiteX43" fmla="*/ 238976 w 436474"/>
              <a:gd name="connsiteY43" fmla="*/ 3175 h 374650"/>
              <a:gd name="connsiteX44" fmla="*/ 223101 w 436474"/>
              <a:gd name="connsiteY44" fmla="*/ 6350 h 374650"/>
              <a:gd name="connsiteX45" fmla="*/ 185001 w 436474"/>
              <a:gd name="connsiteY45" fmla="*/ 12700 h 374650"/>
              <a:gd name="connsiteX46" fmla="*/ 165951 w 436474"/>
              <a:gd name="connsiteY46" fmla="*/ 15875 h 374650"/>
              <a:gd name="connsiteX47" fmla="*/ 146901 w 436474"/>
              <a:gd name="connsiteY47" fmla="*/ 19050 h 374650"/>
              <a:gd name="connsiteX48" fmla="*/ 115151 w 436474"/>
              <a:gd name="connsiteY48" fmla="*/ 28575 h 374650"/>
              <a:gd name="connsiteX49" fmla="*/ 105626 w 436474"/>
              <a:gd name="connsiteY49" fmla="*/ 31750 h 374650"/>
              <a:gd name="connsiteX50" fmla="*/ 96101 w 436474"/>
              <a:gd name="connsiteY50" fmla="*/ 34925 h 374650"/>
              <a:gd name="connsiteX51" fmla="*/ 86576 w 436474"/>
              <a:gd name="connsiteY51" fmla="*/ 44450 h 374650"/>
              <a:gd name="connsiteX52" fmla="*/ 67526 w 436474"/>
              <a:gd name="connsiteY52" fmla="*/ 57150 h 374650"/>
              <a:gd name="connsiteX53" fmla="*/ 54826 w 436474"/>
              <a:gd name="connsiteY53" fmla="*/ 76200 h 374650"/>
              <a:gd name="connsiteX54" fmla="*/ 48476 w 436474"/>
              <a:gd name="connsiteY54" fmla="*/ 85725 h 374650"/>
              <a:gd name="connsiteX55" fmla="*/ 35776 w 436474"/>
              <a:gd name="connsiteY55" fmla="*/ 136525 h 374650"/>
              <a:gd name="connsiteX56" fmla="*/ 32601 w 436474"/>
              <a:gd name="connsiteY56" fmla="*/ 146050 h 374650"/>
              <a:gd name="connsiteX57" fmla="*/ 13551 w 436474"/>
              <a:gd name="connsiteY57" fmla="*/ 158750 h 374650"/>
              <a:gd name="connsiteX58" fmla="*/ 851 w 436474"/>
              <a:gd name="connsiteY58" fmla="*/ 177800 h 374650"/>
              <a:gd name="connsiteX59" fmla="*/ 7201 w 436474"/>
              <a:gd name="connsiteY59" fmla="*/ 187325 h 374650"/>
              <a:gd name="connsiteX60" fmla="*/ 16726 w 436474"/>
              <a:gd name="connsiteY60" fmla="*/ 190500 h 374650"/>
              <a:gd name="connsiteX61" fmla="*/ 26251 w 436474"/>
              <a:gd name="connsiteY61" fmla="*/ 196850 h 374650"/>
              <a:gd name="connsiteX62" fmla="*/ 32601 w 436474"/>
              <a:gd name="connsiteY62" fmla="*/ 206375 h 374650"/>
              <a:gd name="connsiteX63" fmla="*/ 54826 w 436474"/>
              <a:gd name="connsiteY63" fmla="*/ 215900 h 374650"/>
              <a:gd name="connsiteX64" fmla="*/ 48476 w 436474"/>
              <a:gd name="connsiteY64" fmla="*/ 212725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474" h="374650">
                <a:moveTo>
                  <a:pt x="48476" y="212725"/>
                </a:moveTo>
                <a:cubicBezTo>
                  <a:pt x="50063" y="213254"/>
                  <a:pt x="59015" y="217074"/>
                  <a:pt x="64351" y="219075"/>
                </a:cubicBezTo>
                <a:cubicBezTo>
                  <a:pt x="67485" y="220250"/>
                  <a:pt x="71263" y="220159"/>
                  <a:pt x="73876" y="222250"/>
                </a:cubicBezTo>
                <a:cubicBezTo>
                  <a:pt x="76856" y="224634"/>
                  <a:pt x="77246" y="229391"/>
                  <a:pt x="80226" y="231775"/>
                </a:cubicBezTo>
                <a:cubicBezTo>
                  <a:pt x="82839" y="233866"/>
                  <a:pt x="86825" y="233325"/>
                  <a:pt x="89751" y="234950"/>
                </a:cubicBezTo>
                <a:cubicBezTo>
                  <a:pt x="96422" y="238656"/>
                  <a:pt x="108801" y="247650"/>
                  <a:pt x="108801" y="247650"/>
                </a:cubicBezTo>
                <a:cubicBezTo>
                  <a:pt x="109859" y="250825"/>
                  <a:pt x="111976" y="253828"/>
                  <a:pt x="111976" y="257175"/>
                </a:cubicBezTo>
                <a:cubicBezTo>
                  <a:pt x="111976" y="263613"/>
                  <a:pt x="110064" y="269912"/>
                  <a:pt x="108801" y="276225"/>
                </a:cubicBezTo>
                <a:cubicBezTo>
                  <a:pt x="106402" y="288221"/>
                  <a:pt x="103326" y="295826"/>
                  <a:pt x="99276" y="307975"/>
                </a:cubicBezTo>
                <a:lnTo>
                  <a:pt x="96101" y="317500"/>
                </a:lnTo>
                <a:lnTo>
                  <a:pt x="92926" y="327025"/>
                </a:lnTo>
                <a:cubicBezTo>
                  <a:pt x="93984" y="332317"/>
                  <a:pt x="94206" y="337847"/>
                  <a:pt x="96101" y="342900"/>
                </a:cubicBezTo>
                <a:cubicBezTo>
                  <a:pt x="100511" y="354659"/>
                  <a:pt x="111623" y="358540"/>
                  <a:pt x="121501" y="365125"/>
                </a:cubicBezTo>
                <a:cubicBezTo>
                  <a:pt x="133811" y="373331"/>
                  <a:pt x="127406" y="370268"/>
                  <a:pt x="140551" y="374650"/>
                </a:cubicBezTo>
                <a:cubicBezTo>
                  <a:pt x="151668" y="373639"/>
                  <a:pt x="181836" y="373585"/>
                  <a:pt x="194526" y="365125"/>
                </a:cubicBezTo>
                <a:lnTo>
                  <a:pt x="204051" y="358775"/>
                </a:lnTo>
                <a:cubicBezTo>
                  <a:pt x="218607" y="336940"/>
                  <a:pt x="214338" y="346965"/>
                  <a:pt x="219926" y="330200"/>
                </a:cubicBezTo>
                <a:cubicBezTo>
                  <a:pt x="212429" y="307710"/>
                  <a:pt x="211621" y="315187"/>
                  <a:pt x="216751" y="292100"/>
                </a:cubicBezTo>
                <a:cubicBezTo>
                  <a:pt x="217477" y="288833"/>
                  <a:pt x="218070" y="285360"/>
                  <a:pt x="219926" y="282575"/>
                </a:cubicBezTo>
                <a:cubicBezTo>
                  <a:pt x="231884" y="264638"/>
                  <a:pt x="228620" y="279954"/>
                  <a:pt x="248501" y="266700"/>
                </a:cubicBezTo>
                <a:cubicBezTo>
                  <a:pt x="251676" y="264583"/>
                  <a:pt x="254539" y="261900"/>
                  <a:pt x="258026" y="260350"/>
                </a:cubicBezTo>
                <a:cubicBezTo>
                  <a:pt x="267964" y="255933"/>
                  <a:pt x="279221" y="253464"/>
                  <a:pt x="289776" y="250825"/>
                </a:cubicBezTo>
                <a:cubicBezTo>
                  <a:pt x="296804" y="246139"/>
                  <a:pt x="303937" y="242284"/>
                  <a:pt x="308826" y="234950"/>
                </a:cubicBezTo>
                <a:cubicBezTo>
                  <a:pt x="310682" y="232165"/>
                  <a:pt x="310943" y="228600"/>
                  <a:pt x="312001" y="225425"/>
                </a:cubicBezTo>
                <a:cubicBezTo>
                  <a:pt x="310943" y="220133"/>
                  <a:pt x="311059" y="214463"/>
                  <a:pt x="308826" y="209550"/>
                </a:cubicBezTo>
                <a:cubicBezTo>
                  <a:pt x="305668" y="202602"/>
                  <a:pt x="296126" y="190500"/>
                  <a:pt x="296126" y="190500"/>
                </a:cubicBezTo>
                <a:cubicBezTo>
                  <a:pt x="297184" y="183092"/>
                  <a:pt x="295283" y="174589"/>
                  <a:pt x="299301" y="168275"/>
                </a:cubicBezTo>
                <a:cubicBezTo>
                  <a:pt x="305180" y="159037"/>
                  <a:pt x="318108" y="155656"/>
                  <a:pt x="327876" y="152400"/>
                </a:cubicBezTo>
                <a:cubicBezTo>
                  <a:pt x="334898" y="145378"/>
                  <a:pt x="338085" y="140945"/>
                  <a:pt x="346926" y="136525"/>
                </a:cubicBezTo>
                <a:cubicBezTo>
                  <a:pt x="355909" y="132034"/>
                  <a:pt x="370226" y="131475"/>
                  <a:pt x="378676" y="130175"/>
                </a:cubicBezTo>
                <a:cubicBezTo>
                  <a:pt x="387960" y="128747"/>
                  <a:pt x="408638" y="126075"/>
                  <a:pt x="416776" y="120650"/>
                </a:cubicBezTo>
                <a:lnTo>
                  <a:pt x="426301" y="114300"/>
                </a:lnTo>
                <a:cubicBezTo>
                  <a:pt x="428418" y="111125"/>
                  <a:pt x="430944" y="108188"/>
                  <a:pt x="432651" y="104775"/>
                </a:cubicBezTo>
                <a:cubicBezTo>
                  <a:pt x="439234" y="91609"/>
                  <a:pt x="436017" y="78085"/>
                  <a:pt x="432651" y="63500"/>
                </a:cubicBezTo>
                <a:cubicBezTo>
                  <a:pt x="431793" y="59782"/>
                  <a:pt x="428999" y="56673"/>
                  <a:pt x="426301" y="53975"/>
                </a:cubicBezTo>
                <a:cubicBezTo>
                  <a:pt x="423603" y="51277"/>
                  <a:pt x="419951" y="49742"/>
                  <a:pt x="416776" y="47625"/>
                </a:cubicBezTo>
                <a:cubicBezTo>
                  <a:pt x="404076" y="48683"/>
                  <a:pt x="391420" y="50800"/>
                  <a:pt x="378676" y="50800"/>
                </a:cubicBezTo>
                <a:cubicBezTo>
                  <a:pt x="373280" y="50800"/>
                  <a:pt x="368124" y="48512"/>
                  <a:pt x="362801" y="47625"/>
                </a:cubicBezTo>
                <a:cubicBezTo>
                  <a:pt x="355419" y="46395"/>
                  <a:pt x="347984" y="45508"/>
                  <a:pt x="340576" y="44450"/>
                </a:cubicBezTo>
                <a:cubicBezTo>
                  <a:pt x="337401" y="42333"/>
                  <a:pt x="333903" y="40635"/>
                  <a:pt x="331051" y="38100"/>
                </a:cubicBezTo>
                <a:cubicBezTo>
                  <a:pt x="324339" y="32134"/>
                  <a:pt x="319473" y="24031"/>
                  <a:pt x="312001" y="19050"/>
                </a:cubicBezTo>
                <a:cubicBezTo>
                  <a:pt x="294945" y="7679"/>
                  <a:pt x="298095" y="7366"/>
                  <a:pt x="283426" y="3175"/>
                </a:cubicBezTo>
                <a:cubicBezTo>
                  <a:pt x="279230" y="1976"/>
                  <a:pt x="274959" y="1058"/>
                  <a:pt x="270726" y="0"/>
                </a:cubicBezTo>
                <a:cubicBezTo>
                  <a:pt x="260143" y="1058"/>
                  <a:pt x="249519" y="1769"/>
                  <a:pt x="238976" y="3175"/>
                </a:cubicBezTo>
                <a:cubicBezTo>
                  <a:pt x="233627" y="3888"/>
                  <a:pt x="228415" y="5412"/>
                  <a:pt x="223101" y="6350"/>
                </a:cubicBezTo>
                <a:lnTo>
                  <a:pt x="185001" y="12700"/>
                </a:lnTo>
                <a:lnTo>
                  <a:pt x="165951" y="15875"/>
                </a:lnTo>
                <a:cubicBezTo>
                  <a:pt x="159601" y="16933"/>
                  <a:pt x="153146" y="17489"/>
                  <a:pt x="146901" y="19050"/>
                </a:cubicBezTo>
                <a:cubicBezTo>
                  <a:pt x="127707" y="23848"/>
                  <a:pt x="138341" y="20845"/>
                  <a:pt x="115151" y="28575"/>
                </a:cubicBezTo>
                <a:lnTo>
                  <a:pt x="105626" y="31750"/>
                </a:lnTo>
                <a:lnTo>
                  <a:pt x="96101" y="34925"/>
                </a:lnTo>
                <a:cubicBezTo>
                  <a:pt x="92926" y="38100"/>
                  <a:pt x="90120" y="41693"/>
                  <a:pt x="86576" y="44450"/>
                </a:cubicBezTo>
                <a:cubicBezTo>
                  <a:pt x="80552" y="49135"/>
                  <a:pt x="67526" y="57150"/>
                  <a:pt x="67526" y="57150"/>
                </a:cubicBezTo>
                <a:lnTo>
                  <a:pt x="54826" y="76200"/>
                </a:lnTo>
                <a:lnTo>
                  <a:pt x="48476" y="85725"/>
                </a:lnTo>
                <a:cubicBezTo>
                  <a:pt x="40813" y="124039"/>
                  <a:pt x="45539" y="107236"/>
                  <a:pt x="35776" y="136525"/>
                </a:cubicBezTo>
                <a:cubicBezTo>
                  <a:pt x="34718" y="139700"/>
                  <a:pt x="35386" y="144194"/>
                  <a:pt x="32601" y="146050"/>
                </a:cubicBezTo>
                <a:lnTo>
                  <a:pt x="13551" y="158750"/>
                </a:lnTo>
                <a:cubicBezTo>
                  <a:pt x="9318" y="165100"/>
                  <a:pt x="-3382" y="171450"/>
                  <a:pt x="851" y="177800"/>
                </a:cubicBezTo>
                <a:cubicBezTo>
                  <a:pt x="2968" y="180975"/>
                  <a:pt x="4221" y="184941"/>
                  <a:pt x="7201" y="187325"/>
                </a:cubicBezTo>
                <a:cubicBezTo>
                  <a:pt x="9814" y="189416"/>
                  <a:pt x="13733" y="189003"/>
                  <a:pt x="16726" y="190500"/>
                </a:cubicBezTo>
                <a:cubicBezTo>
                  <a:pt x="20139" y="192207"/>
                  <a:pt x="23076" y="194733"/>
                  <a:pt x="26251" y="196850"/>
                </a:cubicBezTo>
                <a:cubicBezTo>
                  <a:pt x="28368" y="200025"/>
                  <a:pt x="29903" y="203677"/>
                  <a:pt x="32601" y="206375"/>
                </a:cubicBezTo>
                <a:cubicBezTo>
                  <a:pt x="39060" y="212834"/>
                  <a:pt x="46082" y="214443"/>
                  <a:pt x="54826" y="215900"/>
                </a:cubicBezTo>
                <a:cubicBezTo>
                  <a:pt x="56914" y="216248"/>
                  <a:pt x="46889" y="212196"/>
                  <a:pt x="48476" y="2127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883B64-9055-504B-B576-E033190EF2D8}"/>
              </a:ext>
            </a:extLst>
          </p:cNvPr>
          <p:cNvSpPr/>
          <p:nvPr/>
        </p:nvSpPr>
        <p:spPr>
          <a:xfrm>
            <a:off x="1333500" y="6298920"/>
            <a:ext cx="101674" cy="60713"/>
          </a:xfrm>
          <a:custGeom>
            <a:avLst/>
            <a:gdLst>
              <a:gd name="connsiteX0" fmla="*/ 101600 w 101674"/>
              <a:gd name="connsiteY0" fmla="*/ 12980 h 60713"/>
              <a:gd name="connsiteX1" fmla="*/ 85725 w 101674"/>
              <a:gd name="connsiteY1" fmla="*/ 280 h 60713"/>
              <a:gd name="connsiteX2" fmla="*/ 73025 w 101674"/>
              <a:gd name="connsiteY2" fmla="*/ 3455 h 60713"/>
              <a:gd name="connsiteX3" fmla="*/ 19050 w 101674"/>
              <a:gd name="connsiteY3" fmla="*/ 6630 h 60713"/>
              <a:gd name="connsiteX4" fmla="*/ 3175 w 101674"/>
              <a:gd name="connsiteY4" fmla="*/ 28855 h 60713"/>
              <a:gd name="connsiteX5" fmla="*/ 0 w 101674"/>
              <a:gd name="connsiteY5" fmla="*/ 38380 h 60713"/>
              <a:gd name="connsiteX6" fmla="*/ 3175 w 101674"/>
              <a:gd name="connsiteY6" fmla="*/ 57430 h 60713"/>
              <a:gd name="connsiteX7" fmla="*/ 25400 w 101674"/>
              <a:gd name="connsiteY7" fmla="*/ 57430 h 60713"/>
              <a:gd name="connsiteX8" fmla="*/ 50800 w 101674"/>
              <a:gd name="connsiteY8" fmla="*/ 51080 h 60713"/>
              <a:gd name="connsiteX9" fmla="*/ 85725 w 101674"/>
              <a:gd name="connsiteY9" fmla="*/ 47905 h 60713"/>
              <a:gd name="connsiteX10" fmla="*/ 88900 w 101674"/>
              <a:gd name="connsiteY10" fmla="*/ 6630 h 60713"/>
              <a:gd name="connsiteX11" fmla="*/ 79375 w 101674"/>
              <a:gd name="connsiteY11" fmla="*/ 280 h 60713"/>
              <a:gd name="connsiteX12" fmla="*/ 101600 w 101674"/>
              <a:gd name="connsiteY12" fmla="*/ 12980 h 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4" h="60713">
                <a:moveTo>
                  <a:pt x="101600" y="12980"/>
                </a:moveTo>
                <a:cubicBezTo>
                  <a:pt x="102658" y="12980"/>
                  <a:pt x="92154" y="2423"/>
                  <a:pt x="85725" y="280"/>
                </a:cubicBezTo>
                <a:cubicBezTo>
                  <a:pt x="81585" y="-1100"/>
                  <a:pt x="77369" y="3041"/>
                  <a:pt x="73025" y="3455"/>
                </a:cubicBezTo>
                <a:cubicBezTo>
                  <a:pt x="55083" y="5164"/>
                  <a:pt x="37042" y="5572"/>
                  <a:pt x="19050" y="6630"/>
                </a:cubicBezTo>
                <a:cubicBezTo>
                  <a:pt x="3175" y="11922"/>
                  <a:pt x="10583" y="6630"/>
                  <a:pt x="3175" y="28855"/>
                </a:cubicBezTo>
                <a:lnTo>
                  <a:pt x="0" y="38380"/>
                </a:lnTo>
                <a:cubicBezTo>
                  <a:pt x="1058" y="44730"/>
                  <a:pt x="-19" y="51841"/>
                  <a:pt x="3175" y="57430"/>
                </a:cubicBezTo>
                <a:cubicBezTo>
                  <a:pt x="7116" y="64326"/>
                  <a:pt x="22132" y="58364"/>
                  <a:pt x="25400" y="57430"/>
                </a:cubicBezTo>
                <a:cubicBezTo>
                  <a:pt x="38839" y="53590"/>
                  <a:pt x="33586" y="53232"/>
                  <a:pt x="50800" y="51080"/>
                </a:cubicBezTo>
                <a:cubicBezTo>
                  <a:pt x="62399" y="49630"/>
                  <a:pt x="74083" y="48963"/>
                  <a:pt x="85725" y="47905"/>
                </a:cubicBezTo>
                <a:cubicBezTo>
                  <a:pt x="91106" y="31762"/>
                  <a:pt x="96751" y="24294"/>
                  <a:pt x="88900" y="6630"/>
                </a:cubicBezTo>
                <a:cubicBezTo>
                  <a:pt x="87350" y="3143"/>
                  <a:pt x="82995" y="1487"/>
                  <a:pt x="79375" y="280"/>
                </a:cubicBezTo>
                <a:cubicBezTo>
                  <a:pt x="76363" y="-724"/>
                  <a:pt x="100542" y="12980"/>
                  <a:pt x="101600" y="1298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6ACE7E33-195A-7F49-AAE3-9DDFD2ACEE23}"/>
              </a:ext>
            </a:extLst>
          </p:cNvPr>
          <p:cNvSpPr/>
          <p:nvPr/>
        </p:nvSpPr>
        <p:spPr>
          <a:xfrm>
            <a:off x="1012825" y="5648325"/>
            <a:ext cx="342966" cy="192517"/>
          </a:xfrm>
          <a:custGeom>
            <a:avLst/>
            <a:gdLst>
              <a:gd name="connsiteX0" fmla="*/ 298450 w 342966"/>
              <a:gd name="connsiteY0" fmla="*/ 187325 h 192517"/>
              <a:gd name="connsiteX1" fmla="*/ 282575 w 342966"/>
              <a:gd name="connsiteY1" fmla="*/ 184150 h 192517"/>
              <a:gd name="connsiteX2" fmla="*/ 263525 w 342966"/>
              <a:gd name="connsiteY2" fmla="*/ 171450 h 192517"/>
              <a:gd name="connsiteX3" fmla="*/ 215900 w 342966"/>
              <a:gd name="connsiteY3" fmla="*/ 139700 h 192517"/>
              <a:gd name="connsiteX4" fmla="*/ 206375 w 342966"/>
              <a:gd name="connsiteY4" fmla="*/ 133350 h 192517"/>
              <a:gd name="connsiteX5" fmla="*/ 196850 w 342966"/>
              <a:gd name="connsiteY5" fmla="*/ 127000 h 192517"/>
              <a:gd name="connsiteX6" fmla="*/ 187325 w 342966"/>
              <a:gd name="connsiteY6" fmla="*/ 123825 h 192517"/>
              <a:gd name="connsiteX7" fmla="*/ 171450 w 342966"/>
              <a:gd name="connsiteY7" fmla="*/ 127000 h 192517"/>
              <a:gd name="connsiteX8" fmla="*/ 130175 w 342966"/>
              <a:gd name="connsiteY8" fmla="*/ 117475 h 192517"/>
              <a:gd name="connsiteX9" fmla="*/ 120650 w 342966"/>
              <a:gd name="connsiteY9" fmla="*/ 114300 h 192517"/>
              <a:gd name="connsiteX10" fmla="*/ 101600 w 342966"/>
              <a:gd name="connsiteY10" fmla="*/ 107950 h 192517"/>
              <a:gd name="connsiteX11" fmla="*/ 92075 w 342966"/>
              <a:gd name="connsiteY11" fmla="*/ 104775 h 192517"/>
              <a:gd name="connsiteX12" fmla="*/ 60325 w 342966"/>
              <a:gd name="connsiteY12" fmla="*/ 107950 h 192517"/>
              <a:gd name="connsiteX13" fmla="*/ 53975 w 342966"/>
              <a:gd name="connsiteY13" fmla="*/ 117475 h 192517"/>
              <a:gd name="connsiteX14" fmla="*/ 50800 w 342966"/>
              <a:gd name="connsiteY14" fmla="*/ 107950 h 192517"/>
              <a:gd name="connsiteX15" fmla="*/ 47625 w 342966"/>
              <a:gd name="connsiteY15" fmla="*/ 88900 h 192517"/>
              <a:gd name="connsiteX16" fmla="*/ 28575 w 342966"/>
              <a:gd name="connsiteY16" fmla="*/ 73025 h 192517"/>
              <a:gd name="connsiteX17" fmla="*/ 22225 w 342966"/>
              <a:gd name="connsiteY17" fmla="*/ 63500 h 192517"/>
              <a:gd name="connsiteX18" fmla="*/ 6350 w 342966"/>
              <a:gd name="connsiteY18" fmla="*/ 47625 h 192517"/>
              <a:gd name="connsiteX19" fmla="*/ 0 w 342966"/>
              <a:gd name="connsiteY19" fmla="*/ 28575 h 192517"/>
              <a:gd name="connsiteX20" fmla="*/ 9525 w 342966"/>
              <a:gd name="connsiteY20" fmla="*/ 22225 h 192517"/>
              <a:gd name="connsiteX21" fmla="*/ 19050 w 342966"/>
              <a:gd name="connsiteY21" fmla="*/ 19050 h 192517"/>
              <a:gd name="connsiteX22" fmla="*/ 82550 w 342966"/>
              <a:gd name="connsiteY22" fmla="*/ 12700 h 192517"/>
              <a:gd name="connsiteX23" fmla="*/ 136525 w 342966"/>
              <a:gd name="connsiteY23" fmla="*/ 6350 h 192517"/>
              <a:gd name="connsiteX24" fmla="*/ 187325 w 342966"/>
              <a:gd name="connsiteY24" fmla="*/ 0 h 192517"/>
              <a:gd name="connsiteX25" fmla="*/ 254000 w 342966"/>
              <a:gd name="connsiteY25" fmla="*/ 3175 h 192517"/>
              <a:gd name="connsiteX26" fmla="*/ 288925 w 342966"/>
              <a:gd name="connsiteY26" fmla="*/ 9525 h 192517"/>
              <a:gd name="connsiteX27" fmla="*/ 317500 w 342966"/>
              <a:gd name="connsiteY27" fmla="*/ 22225 h 192517"/>
              <a:gd name="connsiteX28" fmla="*/ 336550 w 342966"/>
              <a:gd name="connsiteY28" fmla="*/ 60325 h 192517"/>
              <a:gd name="connsiteX29" fmla="*/ 339725 w 342966"/>
              <a:gd name="connsiteY29" fmla="*/ 69850 h 192517"/>
              <a:gd name="connsiteX30" fmla="*/ 339725 w 342966"/>
              <a:gd name="connsiteY30" fmla="*/ 136525 h 192517"/>
              <a:gd name="connsiteX31" fmla="*/ 336550 w 342966"/>
              <a:gd name="connsiteY31" fmla="*/ 146050 h 192517"/>
              <a:gd name="connsiteX32" fmla="*/ 317500 w 342966"/>
              <a:gd name="connsiteY32" fmla="*/ 161925 h 192517"/>
              <a:gd name="connsiteX33" fmla="*/ 311150 w 342966"/>
              <a:gd name="connsiteY33" fmla="*/ 171450 h 192517"/>
              <a:gd name="connsiteX34" fmla="*/ 301625 w 342966"/>
              <a:gd name="connsiteY34" fmla="*/ 180975 h 192517"/>
              <a:gd name="connsiteX35" fmla="*/ 298450 w 342966"/>
              <a:gd name="connsiteY35" fmla="*/ 187325 h 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2966" h="192517">
                <a:moveTo>
                  <a:pt x="298450" y="187325"/>
                </a:moveTo>
                <a:cubicBezTo>
                  <a:pt x="295275" y="187854"/>
                  <a:pt x="287488" y="186383"/>
                  <a:pt x="282575" y="184150"/>
                </a:cubicBezTo>
                <a:cubicBezTo>
                  <a:pt x="275627" y="180992"/>
                  <a:pt x="269875" y="175683"/>
                  <a:pt x="263525" y="171450"/>
                </a:cubicBezTo>
                <a:lnTo>
                  <a:pt x="215900" y="139700"/>
                </a:lnTo>
                <a:lnTo>
                  <a:pt x="206375" y="133350"/>
                </a:lnTo>
                <a:cubicBezTo>
                  <a:pt x="203200" y="131233"/>
                  <a:pt x="200470" y="128207"/>
                  <a:pt x="196850" y="127000"/>
                </a:cubicBezTo>
                <a:lnTo>
                  <a:pt x="187325" y="123825"/>
                </a:lnTo>
                <a:cubicBezTo>
                  <a:pt x="182033" y="124883"/>
                  <a:pt x="176846" y="127000"/>
                  <a:pt x="171450" y="127000"/>
                </a:cubicBezTo>
                <a:cubicBezTo>
                  <a:pt x="154964" y="127000"/>
                  <a:pt x="145265" y="122505"/>
                  <a:pt x="130175" y="117475"/>
                </a:cubicBezTo>
                <a:lnTo>
                  <a:pt x="120650" y="114300"/>
                </a:lnTo>
                <a:lnTo>
                  <a:pt x="101600" y="107950"/>
                </a:lnTo>
                <a:lnTo>
                  <a:pt x="92075" y="104775"/>
                </a:lnTo>
                <a:cubicBezTo>
                  <a:pt x="81492" y="105833"/>
                  <a:pt x="70415" y="104587"/>
                  <a:pt x="60325" y="107950"/>
                </a:cubicBezTo>
                <a:cubicBezTo>
                  <a:pt x="56705" y="109157"/>
                  <a:pt x="57791" y="117475"/>
                  <a:pt x="53975" y="117475"/>
                </a:cubicBezTo>
                <a:cubicBezTo>
                  <a:pt x="50628" y="117475"/>
                  <a:pt x="51526" y="111217"/>
                  <a:pt x="50800" y="107950"/>
                </a:cubicBezTo>
                <a:cubicBezTo>
                  <a:pt x="49403" y="101666"/>
                  <a:pt x="50240" y="94783"/>
                  <a:pt x="47625" y="88900"/>
                </a:cubicBezTo>
                <a:cubicBezTo>
                  <a:pt x="45052" y="83110"/>
                  <a:pt x="33635" y="76398"/>
                  <a:pt x="28575" y="73025"/>
                </a:cubicBezTo>
                <a:cubicBezTo>
                  <a:pt x="26458" y="69850"/>
                  <a:pt x="24923" y="66198"/>
                  <a:pt x="22225" y="63500"/>
                </a:cubicBezTo>
                <a:cubicBezTo>
                  <a:pt x="11218" y="52493"/>
                  <a:pt x="13123" y="62865"/>
                  <a:pt x="6350" y="47625"/>
                </a:cubicBezTo>
                <a:cubicBezTo>
                  <a:pt x="3632" y="41508"/>
                  <a:pt x="0" y="28575"/>
                  <a:pt x="0" y="28575"/>
                </a:cubicBezTo>
                <a:cubicBezTo>
                  <a:pt x="3175" y="26458"/>
                  <a:pt x="6112" y="23932"/>
                  <a:pt x="9525" y="22225"/>
                </a:cubicBezTo>
                <a:cubicBezTo>
                  <a:pt x="12518" y="20728"/>
                  <a:pt x="15731" y="19483"/>
                  <a:pt x="19050" y="19050"/>
                </a:cubicBezTo>
                <a:cubicBezTo>
                  <a:pt x="40144" y="16299"/>
                  <a:pt x="61567" y="16197"/>
                  <a:pt x="82550" y="12700"/>
                </a:cubicBezTo>
                <a:cubicBezTo>
                  <a:pt x="116235" y="7086"/>
                  <a:pt x="89552" y="11047"/>
                  <a:pt x="136525" y="6350"/>
                </a:cubicBezTo>
                <a:cubicBezTo>
                  <a:pt x="163201" y="3682"/>
                  <a:pt x="162903" y="3489"/>
                  <a:pt x="187325" y="0"/>
                </a:cubicBezTo>
                <a:cubicBezTo>
                  <a:pt x="209550" y="1058"/>
                  <a:pt x="231806" y="1590"/>
                  <a:pt x="254000" y="3175"/>
                </a:cubicBezTo>
                <a:cubicBezTo>
                  <a:pt x="262414" y="3776"/>
                  <a:pt x="279537" y="6396"/>
                  <a:pt x="288925" y="9525"/>
                </a:cubicBezTo>
                <a:cubicBezTo>
                  <a:pt x="301087" y="13579"/>
                  <a:pt x="306436" y="16693"/>
                  <a:pt x="317500" y="22225"/>
                </a:cubicBezTo>
                <a:cubicBezTo>
                  <a:pt x="333913" y="46844"/>
                  <a:pt x="327787" y="34035"/>
                  <a:pt x="336550" y="60325"/>
                </a:cubicBezTo>
                <a:lnTo>
                  <a:pt x="339725" y="69850"/>
                </a:lnTo>
                <a:cubicBezTo>
                  <a:pt x="343177" y="104373"/>
                  <a:pt x="344837" y="100744"/>
                  <a:pt x="339725" y="136525"/>
                </a:cubicBezTo>
                <a:cubicBezTo>
                  <a:pt x="339252" y="139838"/>
                  <a:pt x="338406" y="143265"/>
                  <a:pt x="336550" y="146050"/>
                </a:cubicBezTo>
                <a:cubicBezTo>
                  <a:pt x="331661" y="153384"/>
                  <a:pt x="324528" y="157239"/>
                  <a:pt x="317500" y="161925"/>
                </a:cubicBezTo>
                <a:cubicBezTo>
                  <a:pt x="315383" y="165100"/>
                  <a:pt x="313593" y="168519"/>
                  <a:pt x="311150" y="171450"/>
                </a:cubicBezTo>
                <a:cubicBezTo>
                  <a:pt x="308275" y="174899"/>
                  <a:pt x="304116" y="177239"/>
                  <a:pt x="301625" y="180975"/>
                </a:cubicBezTo>
                <a:cubicBezTo>
                  <a:pt x="287032" y="202865"/>
                  <a:pt x="301625" y="186796"/>
                  <a:pt x="298450" y="1873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658373E4-41D2-9144-9F8F-2F8F24935F2D}"/>
              </a:ext>
            </a:extLst>
          </p:cNvPr>
          <p:cNvSpPr/>
          <p:nvPr/>
        </p:nvSpPr>
        <p:spPr>
          <a:xfrm>
            <a:off x="1000125" y="5768975"/>
            <a:ext cx="396875" cy="263053"/>
          </a:xfrm>
          <a:custGeom>
            <a:avLst/>
            <a:gdLst>
              <a:gd name="connsiteX0" fmla="*/ 292100 w 396875"/>
              <a:gd name="connsiteY0" fmla="*/ 260350 h 263053"/>
              <a:gd name="connsiteX1" fmla="*/ 244475 w 396875"/>
              <a:gd name="connsiteY1" fmla="*/ 260350 h 263053"/>
              <a:gd name="connsiteX2" fmla="*/ 234950 w 396875"/>
              <a:gd name="connsiteY2" fmla="*/ 257175 h 263053"/>
              <a:gd name="connsiteX3" fmla="*/ 215900 w 396875"/>
              <a:gd name="connsiteY3" fmla="*/ 244475 h 263053"/>
              <a:gd name="connsiteX4" fmla="*/ 203200 w 396875"/>
              <a:gd name="connsiteY4" fmla="*/ 238125 h 263053"/>
              <a:gd name="connsiteX5" fmla="*/ 193675 w 396875"/>
              <a:gd name="connsiteY5" fmla="*/ 231775 h 263053"/>
              <a:gd name="connsiteX6" fmla="*/ 174625 w 396875"/>
              <a:gd name="connsiteY6" fmla="*/ 225425 h 263053"/>
              <a:gd name="connsiteX7" fmla="*/ 165100 w 396875"/>
              <a:gd name="connsiteY7" fmla="*/ 219075 h 263053"/>
              <a:gd name="connsiteX8" fmla="*/ 152400 w 396875"/>
              <a:gd name="connsiteY8" fmla="*/ 215900 h 263053"/>
              <a:gd name="connsiteX9" fmla="*/ 133350 w 396875"/>
              <a:gd name="connsiteY9" fmla="*/ 209550 h 263053"/>
              <a:gd name="connsiteX10" fmla="*/ 107950 w 396875"/>
              <a:gd name="connsiteY10" fmla="*/ 203200 h 263053"/>
              <a:gd name="connsiteX11" fmla="*/ 98425 w 396875"/>
              <a:gd name="connsiteY11" fmla="*/ 200025 h 263053"/>
              <a:gd name="connsiteX12" fmla="*/ 79375 w 396875"/>
              <a:gd name="connsiteY12" fmla="*/ 187325 h 263053"/>
              <a:gd name="connsiteX13" fmla="*/ 69850 w 396875"/>
              <a:gd name="connsiteY13" fmla="*/ 180975 h 263053"/>
              <a:gd name="connsiteX14" fmla="*/ 60325 w 396875"/>
              <a:gd name="connsiteY14" fmla="*/ 174625 h 263053"/>
              <a:gd name="connsiteX15" fmla="*/ 50800 w 396875"/>
              <a:gd name="connsiteY15" fmla="*/ 171450 h 263053"/>
              <a:gd name="connsiteX16" fmla="*/ 31750 w 396875"/>
              <a:gd name="connsiteY16" fmla="*/ 155575 h 263053"/>
              <a:gd name="connsiteX17" fmla="*/ 22225 w 396875"/>
              <a:gd name="connsiteY17" fmla="*/ 152400 h 263053"/>
              <a:gd name="connsiteX18" fmla="*/ 15875 w 396875"/>
              <a:gd name="connsiteY18" fmla="*/ 142875 h 263053"/>
              <a:gd name="connsiteX19" fmla="*/ 6350 w 396875"/>
              <a:gd name="connsiteY19" fmla="*/ 133350 h 263053"/>
              <a:gd name="connsiteX20" fmla="*/ 0 w 396875"/>
              <a:gd name="connsiteY20" fmla="*/ 114300 h 263053"/>
              <a:gd name="connsiteX21" fmla="*/ 12700 w 396875"/>
              <a:gd name="connsiteY21" fmla="*/ 95250 h 263053"/>
              <a:gd name="connsiteX22" fmla="*/ 22225 w 396875"/>
              <a:gd name="connsiteY22" fmla="*/ 92075 h 263053"/>
              <a:gd name="connsiteX23" fmla="*/ 31750 w 396875"/>
              <a:gd name="connsiteY23" fmla="*/ 85725 h 263053"/>
              <a:gd name="connsiteX24" fmla="*/ 82550 w 396875"/>
              <a:gd name="connsiteY24" fmla="*/ 76200 h 263053"/>
              <a:gd name="connsiteX25" fmla="*/ 92075 w 396875"/>
              <a:gd name="connsiteY25" fmla="*/ 57150 h 263053"/>
              <a:gd name="connsiteX26" fmla="*/ 82550 w 396875"/>
              <a:gd name="connsiteY26" fmla="*/ 50800 h 263053"/>
              <a:gd name="connsiteX27" fmla="*/ 73025 w 396875"/>
              <a:gd name="connsiteY27" fmla="*/ 12700 h 263053"/>
              <a:gd name="connsiteX28" fmla="*/ 92075 w 396875"/>
              <a:gd name="connsiteY28" fmla="*/ 0 h 263053"/>
              <a:gd name="connsiteX29" fmla="*/ 120650 w 396875"/>
              <a:gd name="connsiteY29" fmla="*/ 15875 h 263053"/>
              <a:gd name="connsiteX30" fmla="*/ 130175 w 396875"/>
              <a:gd name="connsiteY30" fmla="*/ 22225 h 263053"/>
              <a:gd name="connsiteX31" fmla="*/ 184150 w 396875"/>
              <a:gd name="connsiteY31" fmla="*/ 19050 h 263053"/>
              <a:gd name="connsiteX32" fmla="*/ 196850 w 396875"/>
              <a:gd name="connsiteY32" fmla="*/ 22225 h 263053"/>
              <a:gd name="connsiteX33" fmla="*/ 222250 w 396875"/>
              <a:gd name="connsiteY33" fmla="*/ 28575 h 263053"/>
              <a:gd name="connsiteX34" fmla="*/ 231775 w 396875"/>
              <a:gd name="connsiteY34" fmla="*/ 34925 h 263053"/>
              <a:gd name="connsiteX35" fmla="*/ 238125 w 396875"/>
              <a:gd name="connsiteY35" fmla="*/ 44450 h 263053"/>
              <a:gd name="connsiteX36" fmla="*/ 266700 w 396875"/>
              <a:gd name="connsiteY36" fmla="*/ 60325 h 263053"/>
              <a:gd name="connsiteX37" fmla="*/ 295275 w 396875"/>
              <a:gd name="connsiteY37" fmla="*/ 76200 h 263053"/>
              <a:gd name="connsiteX38" fmla="*/ 314325 w 396875"/>
              <a:gd name="connsiteY38" fmla="*/ 85725 h 263053"/>
              <a:gd name="connsiteX39" fmla="*/ 320675 w 396875"/>
              <a:gd name="connsiteY39" fmla="*/ 95250 h 263053"/>
              <a:gd name="connsiteX40" fmla="*/ 323850 w 396875"/>
              <a:gd name="connsiteY40" fmla="*/ 120650 h 263053"/>
              <a:gd name="connsiteX41" fmla="*/ 327025 w 396875"/>
              <a:gd name="connsiteY41" fmla="*/ 133350 h 263053"/>
              <a:gd name="connsiteX42" fmla="*/ 330200 w 396875"/>
              <a:gd name="connsiteY42" fmla="*/ 142875 h 263053"/>
              <a:gd name="connsiteX43" fmla="*/ 349250 w 396875"/>
              <a:gd name="connsiteY43" fmla="*/ 152400 h 263053"/>
              <a:gd name="connsiteX44" fmla="*/ 358775 w 396875"/>
              <a:gd name="connsiteY44" fmla="*/ 158750 h 263053"/>
              <a:gd name="connsiteX45" fmla="*/ 368300 w 396875"/>
              <a:gd name="connsiteY45" fmla="*/ 161925 h 263053"/>
              <a:gd name="connsiteX46" fmla="*/ 377825 w 396875"/>
              <a:gd name="connsiteY46" fmla="*/ 168275 h 263053"/>
              <a:gd name="connsiteX47" fmla="*/ 396875 w 396875"/>
              <a:gd name="connsiteY47" fmla="*/ 174625 h 263053"/>
              <a:gd name="connsiteX48" fmla="*/ 393700 w 396875"/>
              <a:gd name="connsiteY48" fmla="*/ 193675 h 263053"/>
              <a:gd name="connsiteX49" fmla="*/ 371475 w 396875"/>
              <a:gd name="connsiteY49" fmla="*/ 203200 h 263053"/>
              <a:gd name="connsiteX50" fmla="*/ 342900 w 396875"/>
              <a:gd name="connsiteY50" fmla="*/ 209550 h 263053"/>
              <a:gd name="connsiteX51" fmla="*/ 333375 w 396875"/>
              <a:gd name="connsiteY51" fmla="*/ 212725 h 263053"/>
              <a:gd name="connsiteX52" fmla="*/ 323850 w 396875"/>
              <a:gd name="connsiteY52" fmla="*/ 219075 h 263053"/>
              <a:gd name="connsiteX53" fmla="*/ 320675 w 396875"/>
              <a:gd name="connsiteY53" fmla="*/ 228600 h 263053"/>
              <a:gd name="connsiteX54" fmla="*/ 307975 w 396875"/>
              <a:gd name="connsiteY54" fmla="*/ 247650 h 263053"/>
              <a:gd name="connsiteX55" fmla="*/ 292100 w 396875"/>
              <a:gd name="connsiteY55" fmla="*/ 260350 h 26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96875" h="263053">
                <a:moveTo>
                  <a:pt x="292100" y="260350"/>
                </a:moveTo>
                <a:cubicBezTo>
                  <a:pt x="281517" y="262467"/>
                  <a:pt x="275946" y="265192"/>
                  <a:pt x="244475" y="260350"/>
                </a:cubicBezTo>
                <a:cubicBezTo>
                  <a:pt x="241167" y="259841"/>
                  <a:pt x="237876" y="258800"/>
                  <a:pt x="234950" y="257175"/>
                </a:cubicBezTo>
                <a:cubicBezTo>
                  <a:pt x="228279" y="253469"/>
                  <a:pt x="222726" y="247888"/>
                  <a:pt x="215900" y="244475"/>
                </a:cubicBezTo>
                <a:cubicBezTo>
                  <a:pt x="211667" y="242358"/>
                  <a:pt x="207309" y="240473"/>
                  <a:pt x="203200" y="238125"/>
                </a:cubicBezTo>
                <a:cubicBezTo>
                  <a:pt x="199887" y="236232"/>
                  <a:pt x="197162" y="233325"/>
                  <a:pt x="193675" y="231775"/>
                </a:cubicBezTo>
                <a:cubicBezTo>
                  <a:pt x="187558" y="229057"/>
                  <a:pt x="180194" y="229138"/>
                  <a:pt x="174625" y="225425"/>
                </a:cubicBezTo>
                <a:cubicBezTo>
                  <a:pt x="171450" y="223308"/>
                  <a:pt x="168607" y="220578"/>
                  <a:pt x="165100" y="219075"/>
                </a:cubicBezTo>
                <a:cubicBezTo>
                  <a:pt x="161089" y="217356"/>
                  <a:pt x="156580" y="217154"/>
                  <a:pt x="152400" y="215900"/>
                </a:cubicBezTo>
                <a:cubicBezTo>
                  <a:pt x="145989" y="213977"/>
                  <a:pt x="139844" y="211173"/>
                  <a:pt x="133350" y="209550"/>
                </a:cubicBezTo>
                <a:cubicBezTo>
                  <a:pt x="124883" y="207433"/>
                  <a:pt x="116229" y="205960"/>
                  <a:pt x="107950" y="203200"/>
                </a:cubicBezTo>
                <a:cubicBezTo>
                  <a:pt x="104775" y="202142"/>
                  <a:pt x="101351" y="201650"/>
                  <a:pt x="98425" y="200025"/>
                </a:cubicBezTo>
                <a:cubicBezTo>
                  <a:pt x="91754" y="196319"/>
                  <a:pt x="85725" y="191558"/>
                  <a:pt x="79375" y="187325"/>
                </a:cubicBezTo>
                <a:lnTo>
                  <a:pt x="69850" y="180975"/>
                </a:lnTo>
                <a:cubicBezTo>
                  <a:pt x="66675" y="178858"/>
                  <a:pt x="63945" y="175832"/>
                  <a:pt x="60325" y="174625"/>
                </a:cubicBezTo>
                <a:lnTo>
                  <a:pt x="50800" y="171450"/>
                </a:lnTo>
                <a:cubicBezTo>
                  <a:pt x="43778" y="164428"/>
                  <a:pt x="40591" y="159995"/>
                  <a:pt x="31750" y="155575"/>
                </a:cubicBezTo>
                <a:cubicBezTo>
                  <a:pt x="28757" y="154078"/>
                  <a:pt x="25400" y="153458"/>
                  <a:pt x="22225" y="152400"/>
                </a:cubicBezTo>
                <a:cubicBezTo>
                  <a:pt x="20108" y="149225"/>
                  <a:pt x="18318" y="145806"/>
                  <a:pt x="15875" y="142875"/>
                </a:cubicBezTo>
                <a:cubicBezTo>
                  <a:pt x="13000" y="139426"/>
                  <a:pt x="8531" y="137275"/>
                  <a:pt x="6350" y="133350"/>
                </a:cubicBezTo>
                <a:cubicBezTo>
                  <a:pt x="3099" y="127499"/>
                  <a:pt x="0" y="114300"/>
                  <a:pt x="0" y="114300"/>
                </a:cubicBezTo>
                <a:cubicBezTo>
                  <a:pt x="3329" y="104314"/>
                  <a:pt x="2507" y="102045"/>
                  <a:pt x="12700" y="95250"/>
                </a:cubicBezTo>
                <a:cubicBezTo>
                  <a:pt x="15485" y="93394"/>
                  <a:pt x="19232" y="93572"/>
                  <a:pt x="22225" y="92075"/>
                </a:cubicBezTo>
                <a:cubicBezTo>
                  <a:pt x="25638" y="90368"/>
                  <a:pt x="28263" y="87275"/>
                  <a:pt x="31750" y="85725"/>
                </a:cubicBezTo>
                <a:cubicBezTo>
                  <a:pt x="51490" y="76952"/>
                  <a:pt x="59077" y="78547"/>
                  <a:pt x="82550" y="76200"/>
                </a:cubicBezTo>
                <a:cubicBezTo>
                  <a:pt x="83887" y="74194"/>
                  <a:pt x="93718" y="61258"/>
                  <a:pt x="92075" y="57150"/>
                </a:cubicBezTo>
                <a:cubicBezTo>
                  <a:pt x="90658" y="53607"/>
                  <a:pt x="85725" y="52917"/>
                  <a:pt x="82550" y="50800"/>
                </a:cubicBezTo>
                <a:cubicBezTo>
                  <a:pt x="74476" y="38689"/>
                  <a:pt x="61681" y="28906"/>
                  <a:pt x="73025" y="12700"/>
                </a:cubicBezTo>
                <a:cubicBezTo>
                  <a:pt x="77402" y="6448"/>
                  <a:pt x="92075" y="0"/>
                  <a:pt x="92075" y="0"/>
                </a:cubicBezTo>
                <a:cubicBezTo>
                  <a:pt x="108840" y="5588"/>
                  <a:pt x="98815" y="1319"/>
                  <a:pt x="120650" y="15875"/>
                </a:cubicBezTo>
                <a:lnTo>
                  <a:pt x="130175" y="22225"/>
                </a:lnTo>
                <a:cubicBezTo>
                  <a:pt x="148167" y="21167"/>
                  <a:pt x="166127" y="19050"/>
                  <a:pt x="184150" y="19050"/>
                </a:cubicBezTo>
                <a:cubicBezTo>
                  <a:pt x="188514" y="19050"/>
                  <a:pt x="192590" y="21278"/>
                  <a:pt x="196850" y="22225"/>
                </a:cubicBezTo>
                <a:cubicBezTo>
                  <a:pt x="203371" y="23674"/>
                  <a:pt x="215442" y="25171"/>
                  <a:pt x="222250" y="28575"/>
                </a:cubicBezTo>
                <a:cubicBezTo>
                  <a:pt x="225663" y="30282"/>
                  <a:pt x="228600" y="32808"/>
                  <a:pt x="231775" y="34925"/>
                </a:cubicBezTo>
                <a:cubicBezTo>
                  <a:pt x="233892" y="38100"/>
                  <a:pt x="235253" y="41937"/>
                  <a:pt x="238125" y="44450"/>
                </a:cubicBezTo>
                <a:cubicBezTo>
                  <a:pt x="251562" y="56207"/>
                  <a:pt x="253618" y="55964"/>
                  <a:pt x="266700" y="60325"/>
                </a:cubicBezTo>
                <a:cubicBezTo>
                  <a:pt x="296595" y="90220"/>
                  <a:pt x="248656" y="45120"/>
                  <a:pt x="295275" y="76200"/>
                </a:cubicBezTo>
                <a:cubicBezTo>
                  <a:pt x="307585" y="84406"/>
                  <a:pt x="301180" y="81343"/>
                  <a:pt x="314325" y="85725"/>
                </a:cubicBezTo>
                <a:cubicBezTo>
                  <a:pt x="316442" y="88900"/>
                  <a:pt x="319671" y="91569"/>
                  <a:pt x="320675" y="95250"/>
                </a:cubicBezTo>
                <a:cubicBezTo>
                  <a:pt x="322920" y="103482"/>
                  <a:pt x="322447" y="112234"/>
                  <a:pt x="323850" y="120650"/>
                </a:cubicBezTo>
                <a:cubicBezTo>
                  <a:pt x="324567" y="124954"/>
                  <a:pt x="325826" y="129154"/>
                  <a:pt x="327025" y="133350"/>
                </a:cubicBezTo>
                <a:cubicBezTo>
                  <a:pt x="327944" y="136568"/>
                  <a:pt x="328109" y="140262"/>
                  <a:pt x="330200" y="142875"/>
                </a:cubicBezTo>
                <a:cubicBezTo>
                  <a:pt x="336266" y="150458"/>
                  <a:pt x="341581" y="148565"/>
                  <a:pt x="349250" y="152400"/>
                </a:cubicBezTo>
                <a:cubicBezTo>
                  <a:pt x="352663" y="154107"/>
                  <a:pt x="355362" y="157043"/>
                  <a:pt x="358775" y="158750"/>
                </a:cubicBezTo>
                <a:cubicBezTo>
                  <a:pt x="361768" y="160247"/>
                  <a:pt x="365307" y="160428"/>
                  <a:pt x="368300" y="161925"/>
                </a:cubicBezTo>
                <a:cubicBezTo>
                  <a:pt x="371713" y="163632"/>
                  <a:pt x="374338" y="166725"/>
                  <a:pt x="377825" y="168275"/>
                </a:cubicBezTo>
                <a:cubicBezTo>
                  <a:pt x="383942" y="170993"/>
                  <a:pt x="396875" y="174625"/>
                  <a:pt x="396875" y="174625"/>
                </a:cubicBezTo>
                <a:cubicBezTo>
                  <a:pt x="395817" y="180975"/>
                  <a:pt x="396579" y="187917"/>
                  <a:pt x="393700" y="193675"/>
                </a:cubicBezTo>
                <a:cubicBezTo>
                  <a:pt x="390635" y="199805"/>
                  <a:pt x="376338" y="202119"/>
                  <a:pt x="371475" y="203200"/>
                </a:cubicBezTo>
                <a:cubicBezTo>
                  <a:pt x="356744" y="206474"/>
                  <a:pt x="356451" y="205678"/>
                  <a:pt x="342900" y="209550"/>
                </a:cubicBezTo>
                <a:cubicBezTo>
                  <a:pt x="339682" y="210469"/>
                  <a:pt x="336368" y="211228"/>
                  <a:pt x="333375" y="212725"/>
                </a:cubicBezTo>
                <a:cubicBezTo>
                  <a:pt x="329962" y="214432"/>
                  <a:pt x="327025" y="216958"/>
                  <a:pt x="323850" y="219075"/>
                </a:cubicBezTo>
                <a:cubicBezTo>
                  <a:pt x="322792" y="222250"/>
                  <a:pt x="322300" y="225674"/>
                  <a:pt x="320675" y="228600"/>
                </a:cubicBezTo>
                <a:cubicBezTo>
                  <a:pt x="316969" y="235271"/>
                  <a:pt x="315215" y="245237"/>
                  <a:pt x="307975" y="247650"/>
                </a:cubicBezTo>
                <a:cubicBezTo>
                  <a:pt x="284909" y="255339"/>
                  <a:pt x="302683" y="258233"/>
                  <a:pt x="292100" y="2603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E6CF8A82-9985-3043-877A-D91E37A2674D}"/>
              </a:ext>
            </a:extLst>
          </p:cNvPr>
          <p:cNvSpPr/>
          <p:nvPr/>
        </p:nvSpPr>
        <p:spPr>
          <a:xfrm>
            <a:off x="1089016" y="6038850"/>
            <a:ext cx="250834" cy="276225"/>
          </a:xfrm>
          <a:custGeom>
            <a:avLst/>
            <a:gdLst>
              <a:gd name="connsiteX0" fmla="*/ 250834 w 250834"/>
              <a:gd name="connsiteY0" fmla="*/ 142875 h 276225"/>
              <a:gd name="connsiteX1" fmla="*/ 244484 w 250834"/>
              <a:gd name="connsiteY1" fmla="*/ 104775 h 276225"/>
              <a:gd name="connsiteX2" fmla="*/ 228609 w 250834"/>
              <a:gd name="connsiteY2" fmla="*/ 76200 h 276225"/>
              <a:gd name="connsiteX3" fmla="*/ 228609 w 250834"/>
              <a:gd name="connsiteY3" fmla="*/ 53975 h 276225"/>
              <a:gd name="connsiteX4" fmla="*/ 225434 w 250834"/>
              <a:gd name="connsiteY4" fmla="*/ 22225 h 276225"/>
              <a:gd name="connsiteX5" fmla="*/ 222259 w 250834"/>
              <a:gd name="connsiteY5" fmla="*/ 12700 h 276225"/>
              <a:gd name="connsiteX6" fmla="*/ 212734 w 250834"/>
              <a:gd name="connsiteY6" fmla="*/ 6350 h 276225"/>
              <a:gd name="connsiteX7" fmla="*/ 193684 w 250834"/>
              <a:gd name="connsiteY7" fmla="*/ 0 h 276225"/>
              <a:gd name="connsiteX8" fmla="*/ 139709 w 250834"/>
              <a:gd name="connsiteY8" fmla="*/ 9525 h 276225"/>
              <a:gd name="connsiteX9" fmla="*/ 120659 w 250834"/>
              <a:gd name="connsiteY9" fmla="*/ 19050 h 276225"/>
              <a:gd name="connsiteX10" fmla="*/ 101609 w 250834"/>
              <a:gd name="connsiteY10" fmla="*/ 25400 h 276225"/>
              <a:gd name="connsiteX11" fmla="*/ 92084 w 250834"/>
              <a:gd name="connsiteY11" fmla="*/ 28575 h 276225"/>
              <a:gd name="connsiteX12" fmla="*/ 82559 w 250834"/>
              <a:gd name="connsiteY12" fmla="*/ 31750 h 276225"/>
              <a:gd name="connsiteX13" fmla="*/ 69859 w 250834"/>
              <a:gd name="connsiteY13" fmla="*/ 34925 h 276225"/>
              <a:gd name="connsiteX14" fmla="*/ 60334 w 250834"/>
              <a:gd name="connsiteY14" fmla="*/ 41275 h 276225"/>
              <a:gd name="connsiteX15" fmla="*/ 50809 w 250834"/>
              <a:gd name="connsiteY15" fmla="*/ 44450 h 276225"/>
              <a:gd name="connsiteX16" fmla="*/ 25409 w 250834"/>
              <a:gd name="connsiteY16" fmla="*/ 60325 h 276225"/>
              <a:gd name="connsiteX17" fmla="*/ 12709 w 250834"/>
              <a:gd name="connsiteY17" fmla="*/ 79375 h 276225"/>
              <a:gd name="connsiteX18" fmla="*/ 6359 w 250834"/>
              <a:gd name="connsiteY18" fmla="*/ 98425 h 276225"/>
              <a:gd name="connsiteX19" fmla="*/ 9 w 250834"/>
              <a:gd name="connsiteY19" fmla="*/ 168275 h 276225"/>
              <a:gd name="connsiteX20" fmla="*/ 6359 w 250834"/>
              <a:gd name="connsiteY20" fmla="*/ 193675 h 276225"/>
              <a:gd name="connsiteX21" fmla="*/ 34934 w 250834"/>
              <a:gd name="connsiteY21" fmla="*/ 215900 h 276225"/>
              <a:gd name="connsiteX22" fmla="*/ 53984 w 250834"/>
              <a:gd name="connsiteY22" fmla="*/ 222250 h 276225"/>
              <a:gd name="connsiteX23" fmla="*/ 63509 w 250834"/>
              <a:gd name="connsiteY23" fmla="*/ 225425 h 276225"/>
              <a:gd name="connsiteX24" fmla="*/ 85734 w 250834"/>
              <a:gd name="connsiteY24" fmla="*/ 228600 h 276225"/>
              <a:gd name="connsiteX25" fmla="*/ 95259 w 250834"/>
              <a:gd name="connsiteY25" fmla="*/ 225425 h 276225"/>
              <a:gd name="connsiteX26" fmla="*/ 130184 w 250834"/>
              <a:gd name="connsiteY26" fmla="*/ 241300 h 276225"/>
              <a:gd name="connsiteX27" fmla="*/ 139709 w 250834"/>
              <a:gd name="connsiteY27" fmla="*/ 247650 h 276225"/>
              <a:gd name="connsiteX28" fmla="*/ 146059 w 250834"/>
              <a:gd name="connsiteY28" fmla="*/ 257175 h 276225"/>
              <a:gd name="connsiteX29" fmla="*/ 155584 w 250834"/>
              <a:gd name="connsiteY29" fmla="*/ 260350 h 276225"/>
              <a:gd name="connsiteX30" fmla="*/ 168284 w 250834"/>
              <a:gd name="connsiteY30" fmla="*/ 266700 h 276225"/>
              <a:gd name="connsiteX31" fmla="*/ 187334 w 250834"/>
              <a:gd name="connsiteY31" fmla="*/ 276225 h 276225"/>
              <a:gd name="connsiteX32" fmla="*/ 209559 w 250834"/>
              <a:gd name="connsiteY32" fmla="*/ 273050 h 276225"/>
              <a:gd name="connsiteX33" fmla="*/ 206384 w 250834"/>
              <a:gd name="connsiteY33" fmla="*/ 260350 h 276225"/>
              <a:gd name="connsiteX34" fmla="*/ 187334 w 250834"/>
              <a:gd name="connsiteY34" fmla="*/ 222250 h 276225"/>
              <a:gd name="connsiteX35" fmla="*/ 177809 w 250834"/>
              <a:gd name="connsiteY35" fmla="*/ 215900 h 276225"/>
              <a:gd name="connsiteX36" fmla="*/ 165109 w 250834"/>
              <a:gd name="connsiteY36" fmla="*/ 187325 h 276225"/>
              <a:gd name="connsiteX37" fmla="*/ 184159 w 250834"/>
              <a:gd name="connsiteY37" fmla="*/ 187325 h 276225"/>
              <a:gd name="connsiteX38" fmla="*/ 200034 w 250834"/>
              <a:gd name="connsiteY38" fmla="*/ 184150 h 276225"/>
              <a:gd name="connsiteX39" fmla="*/ 209559 w 250834"/>
              <a:gd name="connsiteY39" fmla="*/ 177800 h 276225"/>
              <a:gd name="connsiteX40" fmla="*/ 212734 w 250834"/>
              <a:gd name="connsiteY40" fmla="*/ 168275 h 276225"/>
              <a:gd name="connsiteX41" fmla="*/ 219084 w 250834"/>
              <a:gd name="connsiteY41" fmla="*/ 158750 h 276225"/>
              <a:gd name="connsiteX42" fmla="*/ 231784 w 250834"/>
              <a:gd name="connsiteY42" fmla="*/ 149225 h 276225"/>
              <a:gd name="connsiteX43" fmla="*/ 244484 w 250834"/>
              <a:gd name="connsiteY43" fmla="*/ 146050 h 276225"/>
              <a:gd name="connsiteX44" fmla="*/ 250834 w 250834"/>
              <a:gd name="connsiteY44" fmla="*/ 1428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834" h="276225">
                <a:moveTo>
                  <a:pt x="250834" y="142875"/>
                </a:moveTo>
                <a:cubicBezTo>
                  <a:pt x="250251" y="137629"/>
                  <a:pt x="249655" y="114083"/>
                  <a:pt x="244484" y="104775"/>
                </a:cubicBezTo>
                <a:cubicBezTo>
                  <a:pt x="226288" y="72023"/>
                  <a:pt x="235793" y="97753"/>
                  <a:pt x="228609" y="76200"/>
                </a:cubicBezTo>
                <a:cubicBezTo>
                  <a:pt x="234575" y="52335"/>
                  <a:pt x="231646" y="73713"/>
                  <a:pt x="228609" y="53975"/>
                </a:cubicBezTo>
                <a:cubicBezTo>
                  <a:pt x="226992" y="43463"/>
                  <a:pt x="227051" y="32737"/>
                  <a:pt x="225434" y="22225"/>
                </a:cubicBezTo>
                <a:cubicBezTo>
                  <a:pt x="224925" y="18917"/>
                  <a:pt x="224350" y="15313"/>
                  <a:pt x="222259" y="12700"/>
                </a:cubicBezTo>
                <a:cubicBezTo>
                  <a:pt x="219875" y="9720"/>
                  <a:pt x="216221" y="7900"/>
                  <a:pt x="212734" y="6350"/>
                </a:cubicBezTo>
                <a:cubicBezTo>
                  <a:pt x="206617" y="3632"/>
                  <a:pt x="193684" y="0"/>
                  <a:pt x="193684" y="0"/>
                </a:cubicBezTo>
                <a:cubicBezTo>
                  <a:pt x="170723" y="2551"/>
                  <a:pt x="161395" y="2296"/>
                  <a:pt x="139709" y="9525"/>
                </a:cubicBezTo>
                <a:cubicBezTo>
                  <a:pt x="104971" y="21104"/>
                  <a:pt x="157588" y="2637"/>
                  <a:pt x="120659" y="19050"/>
                </a:cubicBezTo>
                <a:cubicBezTo>
                  <a:pt x="114542" y="21768"/>
                  <a:pt x="107959" y="23283"/>
                  <a:pt x="101609" y="25400"/>
                </a:cubicBezTo>
                <a:lnTo>
                  <a:pt x="92084" y="28575"/>
                </a:lnTo>
                <a:cubicBezTo>
                  <a:pt x="88909" y="29633"/>
                  <a:pt x="85806" y="30938"/>
                  <a:pt x="82559" y="31750"/>
                </a:cubicBezTo>
                <a:lnTo>
                  <a:pt x="69859" y="34925"/>
                </a:lnTo>
                <a:cubicBezTo>
                  <a:pt x="66684" y="37042"/>
                  <a:pt x="63747" y="39568"/>
                  <a:pt x="60334" y="41275"/>
                </a:cubicBezTo>
                <a:cubicBezTo>
                  <a:pt x="57341" y="42772"/>
                  <a:pt x="53885" y="43132"/>
                  <a:pt x="50809" y="44450"/>
                </a:cubicBezTo>
                <a:cubicBezTo>
                  <a:pt x="43104" y="47752"/>
                  <a:pt x="31019" y="54014"/>
                  <a:pt x="25409" y="60325"/>
                </a:cubicBezTo>
                <a:cubicBezTo>
                  <a:pt x="20339" y="66029"/>
                  <a:pt x="15122" y="72135"/>
                  <a:pt x="12709" y="79375"/>
                </a:cubicBezTo>
                <a:lnTo>
                  <a:pt x="6359" y="98425"/>
                </a:lnTo>
                <a:cubicBezTo>
                  <a:pt x="5529" y="106727"/>
                  <a:pt x="-262" y="162864"/>
                  <a:pt x="9" y="168275"/>
                </a:cubicBezTo>
                <a:cubicBezTo>
                  <a:pt x="445" y="176991"/>
                  <a:pt x="188" y="187504"/>
                  <a:pt x="6359" y="193675"/>
                </a:cubicBezTo>
                <a:cubicBezTo>
                  <a:pt x="14577" y="201893"/>
                  <a:pt x="23541" y="212102"/>
                  <a:pt x="34934" y="215900"/>
                </a:cubicBezTo>
                <a:lnTo>
                  <a:pt x="53984" y="222250"/>
                </a:lnTo>
                <a:cubicBezTo>
                  <a:pt x="57159" y="223308"/>
                  <a:pt x="60196" y="224952"/>
                  <a:pt x="63509" y="225425"/>
                </a:cubicBezTo>
                <a:lnTo>
                  <a:pt x="85734" y="228600"/>
                </a:lnTo>
                <a:cubicBezTo>
                  <a:pt x="88909" y="227542"/>
                  <a:pt x="91912" y="225425"/>
                  <a:pt x="95259" y="225425"/>
                </a:cubicBezTo>
                <a:cubicBezTo>
                  <a:pt x="111610" y="225425"/>
                  <a:pt x="116554" y="232213"/>
                  <a:pt x="130184" y="241300"/>
                </a:cubicBezTo>
                <a:lnTo>
                  <a:pt x="139709" y="247650"/>
                </a:lnTo>
                <a:cubicBezTo>
                  <a:pt x="141826" y="250825"/>
                  <a:pt x="143079" y="254791"/>
                  <a:pt x="146059" y="257175"/>
                </a:cubicBezTo>
                <a:cubicBezTo>
                  <a:pt x="148672" y="259266"/>
                  <a:pt x="152508" y="259032"/>
                  <a:pt x="155584" y="260350"/>
                </a:cubicBezTo>
                <a:cubicBezTo>
                  <a:pt x="159934" y="262214"/>
                  <a:pt x="163934" y="264836"/>
                  <a:pt x="168284" y="266700"/>
                </a:cubicBezTo>
                <a:cubicBezTo>
                  <a:pt x="186687" y="274587"/>
                  <a:pt x="169029" y="264022"/>
                  <a:pt x="187334" y="276225"/>
                </a:cubicBezTo>
                <a:cubicBezTo>
                  <a:pt x="194742" y="275167"/>
                  <a:pt x="203810" y="277841"/>
                  <a:pt x="209559" y="273050"/>
                </a:cubicBezTo>
                <a:cubicBezTo>
                  <a:pt x="212911" y="270256"/>
                  <a:pt x="207638" y="264530"/>
                  <a:pt x="206384" y="260350"/>
                </a:cubicBezTo>
                <a:cubicBezTo>
                  <a:pt x="203215" y="249785"/>
                  <a:pt x="197369" y="228940"/>
                  <a:pt x="187334" y="222250"/>
                </a:cubicBezTo>
                <a:lnTo>
                  <a:pt x="177809" y="215900"/>
                </a:lnTo>
                <a:cubicBezTo>
                  <a:pt x="170252" y="193230"/>
                  <a:pt x="175172" y="202419"/>
                  <a:pt x="165109" y="187325"/>
                </a:cubicBezTo>
                <a:cubicBezTo>
                  <a:pt x="190509" y="178858"/>
                  <a:pt x="158759" y="187325"/>
                  <a:pt x="184159" y="187325"/>
                </a:cubicBezTo>
                <a:cubicBezTo>
                  <a:pt x="189555" y="187325"/>
                  <a:pt x="194742" y="185208"/>
                  <a:pt x="200034" y="184150"/>
                </a:cubicBezTo>
                <a:cubicBezTo>
                  <a:pt x="203209" y="182033"/>
                  <a:pt x="207175" y="180780"/>
                  <a:pt x="209559" y="177800"/>
                </a:cubicBezTo>
                <a:cubicBezTo>
                  <a:pt x="211650" y="175187"/>
                  <a:pt x="211237" y="171268"/>
                  <a:pt x="212734" y="168275"/>
                </a:cubicBezTo>
                <a:cubicBezTo>
                  <a:pt x="214441" y="164862"/>
                  <a:pt x="216967" y="161925"/>
                  <a:pt x="219084" y="158750"/>
                </a:cubicBezTo>
                <a:cubicBezTo>
                  <a:pt x="224555" y="136864"/>
                  <a:pt x="216981" y="149225"/>
                  <a:pt x="231784" y="149225"/>
                </a:cubicBezTo>
                <a:cubicBezTo>
                  <a:pt x="236148" y="149225"/>
                  <a:pt x="240251" y="147108"/>
                  <a:pt x="244484" y="146050"/>
                </a:cubicBezTo>
                <a:lnTo>
                  <a:pt x="250834" y="14287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7E8FB386-8827-6347-9F2D-029B6B53709B}"/>
              </a:ext>
            </a:extLst>
          </p:cNvPr>
          <p:cNvSpPr/>
          <p:nvPr/>
        </p:nvSpPr>
        <p:spPr>
          <a:xfrm>
            <a:off x="1279525" y="6172200"/>
            <a:ext cx="150710" cy="146564"/>
          </a:xfrm>
          <a:custGeom>
            <a:avLst/>
            <a:gdLst>
              <a:gd name="connsiteX0" fmla="*/ 149225 w 150710"/>
              <a:gd name="connsiteY0" fmla="*/ 92075 h 146564"/>
              <a:gd name="connsiteX1" fmla="*/ 139700 w 150710"/>
              <a:gd name="connsiteY1" fmla="*/ 85725 h 146564"/>
              <a:gd name="connsiteX2" fmla="*/ 127000 w 150710"/>
              <a:gd name="connsiteY2" fmla="*/ 82550 h 146564"/>
              <a:gd name="connsiteX3" fmla="*/ 117475 w 150710"/>
              <a:gd name="connsiteY3" fmla="*/ 79375 h 146564"/>
              <a:gd name="connsiteX4" fmla="*/ 114300 w 150710"/>
              <a:gd name="connsiteY4" fmla="*/ 53975 h 146564"/>
              <a:gd name="connsiteX5" fmla="*/ 111125 w 150710"/>
              <a:gd name="connsiteY5" fmla="*/ 44450 h 146564"/>
              <a:gd name="connsiteX6" fmla="*/ 114300 w 150710"/>
              <a:gd name="connsiteY6" fmla="*/ 28575 h 146564"/>
              <a:gd name="connsiteX7" fmla="*/ 107950 w 150710"/>
              <a:gd name="connsiteY7" fmla="*/ 6350 h 146564"/>
              <a:gd name="connsiteX8" fmla="*/ 98425 w 150710"/>
              <a:gd name="connsiteY8" fmla="*/ 0 h 146564"/>
              <a:gd name="connsiteX9" fmla="*/ 53975 w 150710"/>
              <a:gd name="connsiteY9" fmla="*/ 3175 h 146564"/>
              <a:gd name="connsiteX10" fmla="*/ 44450 w 150710"/>
              <a:gd name="connsiteY10" fmla="*/ 6350 h 146564"/>
              <a:gd name="connsiteX11" fmla="*/ 41275 w 150710"/>
              <a:gd name="connsiteY11" fmla="*/ 15875 h 146564"/>
              <a:gd name="connsiteX12" fmla="*/ 38100 w 150710"/>
              <a:gd name="connsiteY12" fmla="*/ 44450 h 146564"/>
              <a:gd name="connsiteX13" fmla="*/ 19050 w 150710"/>
              <a:gd name="connsiteY13" fmla="*/ 57150 h 146564"/>
              <a:gd name="connsiteX14" fmla="*/ 0 w 150710"/>
              <a:gd name="connsiteY14" fmla="*/ 63500 h 146564"/>
              <a:gd name="connsiteX15" fmla="*/ 6350 w 150710"/>
              <a:gd name="connsiteY15" fmla="*/ 88900 h 146564"/>
              <a:gd name="connsiteX16" fmla="*/ 9525 w 150710"/>
              <a:gd name="connsiteY16" fmla="*/ 98425 h 146564"/>
              <a:gd name="connsiteX17" fmla="*/ 19050 w 150710"/>
              <a:gd name="connsiteY17" fmla="*/ 104775 h 146564"/>
              <a:gd name="connsiteX18" fmla="*/ 22225 w 150710"/>
              <a:gd name="connsiteY18" fmla="*/ 114300 h 146564"/>
              <a:gd name="connsiteX19" fmla="*/ 31750 w 150710"/>
              <a:gd name="connsiteY19" fmla="*/ 120650 h 146564"/>
              <a:gd name="connsiteX20" fmla="*/ 38100 w 150710"/>
              <a:gd name="connsiteY20" fmla="*/ 130175 h 146564"/>
              <a:gd name="connsiteX21" fmla="*/ 41275 w 150710"/>
              <a:gd name="connsiteY21" fmla="*/ 146050 h 146564"/>
              <a:gd name="connsiteX22" fmla="*/ 50800 w 150710"/>
              <a:gd name="connsiteY22" fmla="*/ 139700 h 146564"/>
              <a:gd name="connsiteX23" fmla="*/ 57150 w 150710"/>
              <a:gd name="connsiteY23" fmla="*/ 130175 h 146564"/>
              <a:gd name="connsiteX24" fmla="*/ 60325 w 150710"/>
              <a:gd name="connsiteY24" fmla="*/ 120650 h 146564"/>
              <a:gd name="connsiteX25" fmla="*/ 69850 w 150710"/>
              <a:gd name="connsiteY25" fmla="*/ 117475 h 146564"/>
              <a:gd name="connsiteX26" fmla="*/ 88900 w 150710"/>
              <a:gd name="connsiteY26" fmla="*/ 120650 h 146564"/>
              <a:gd name="connsiteX27" fmla="*/ 101600 w 150710"/>
              <a:gd name="connsiteY27" fmla="*/ 123825 h 146564"/>
              <a:gd name="connsiteX28" fmla="*/ 123825 w 150710"/>
              <a:gd name="connsiteY28" fmla="*/ 120650 h 146564"/>
              <a:gd name="connsiteX29" fmla="*/ 139700 w 150710"/>
              <a:gd name="connsiteY29" fmla="*/ 104775 h 146564"/>
              <a:gd name="connsiteX30" fmla="*/ 149225 w 150710"/>
              <a:gd name="connsiteY30" fmla="*/ 98425 h 146564"/>
              <a:gd name="connsiteX31" fmla="*/ 149225 w 150710"/>
              <a:gd name="connsiteY31" fmla="*/ 92075 h 14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0710" h="146564">
                <a:moveTo>
                  <a:pt x="149225" y="92075"/>
                </a:moveTo>
                <a:cubicBezTo>
                  <a:pt x="147637" y="89958"/>
                  <a:pt x="143207" y="87228"/>
                  <a:pt x="139700" y="85725"/>
                </a:cubicBezTo>
                <a:cubicBezTo>
                  <a:pt x="135689" y="84006"/>
                  <a:pt x="131196" y="83749"/>
                  <a:pt x="127000" y="82550"/>
                </a:cubicBezTo>
                <a:cubicBezTo>
                  <a:pt x="123782" y="81631"/>
                  <a:pt x="120650" y="80433"/>
                  <a:pt x="117475" y="79375"/>
                </a:cubicBezTo>
                <a:cubicBezTo>
                  <a:pt x="116417" y="70908"/>
                  <a:pt x="115826" y="62370"/>
                  <a:pt x="114300" y="53975"/>
                </a:cubicBezTo>
                <a:cubicBezTo>
                  <a:pt x="113701" y="50682"/>
                  <a:pt x="111125" y="47797"/>
                  <a:pt x="111125" y="44450"/>
                </a:cubicBezTo>
                <a:cubicBezTo>
                  <a:pt x="111125" y="39054"/>
                  <a:pt x="113242" y="33867"/>
                  <a:pt x="114300" y="28575"/>
                </a:cubicBezTo>
                <a:cubicBezTo>
                  <a:pt x="114093" y="27745"/>
                  <a:pt x="109606" y="8420"/>
                  <a:pt x="107950" y="6350"/>
                </a:cubicBezTo>
                <a:cubicBezTo>
                  <a:pt x="105566" y="3370"/>
                  <a:pt x="101600" y="2117"/>
                  <a:pt x="98425" y="0"/>
                </a:cubicBezTo>
                <a:cubicBezTo>
                  <a:pt x="83608" y="1058"/>
                  <a:pt x="68728" y="1439"/>
                  <a:pt x="53975" y="3175"/>
                </a:cubicBezTo>
                <a:cubicBezTo>
                  <a:pt x="50651" y="3566"/>
                  <a:pt x="46817" y="3983"/>
                  <a:pt x="44450" y="6350"/>
                </a:cubicBezTo>
                <a:cubicBezTo>
                  <a:pt x="42083" y="8717"/>
                  <a:pt x="42333" y="12700"/>
                  <a:pt x="41275" y="15875"/>
                </a:cubicBezTo>
                <a:cubicBezTo>
                  <a:pt x="40217" y="25400"/>
                  <a:pt x="42644" y="36012"/>
                  <a:pt x="38100" y="44450"/>
                </a:cubicBezTo>
                <a:cubicBezTo>
                  <a:pt x="34482" y="51170"/>
                  <a:pt x="26290" y="54737"/>
                  <a:pt x="19050" y="57150"/>
                </a:cubicBezTo>
                <a:lnTo>
                  <a:pt x="0" y="63500"/>
                </a:lnTo>
                <a:cubicBezTo>
                  <a:pt x="7258" y="85273"/>
                  <a:pt x="-1313" y="58249"/>
                  <a:pt x="6350" y="88900"/>
                </a:cubicBezTo>
                <a:cubicBezTo>
                  <a:pt x="7162" y="92147"/>
                  <a:pt x="7434" y="95812"/>
                  <a:pt x="9525" y="98425"/>
                </a:cubicBezTo>
                <a:cubicBezTo>
                  <a:pt x="11909" y="101405"/>
                  <a:pt x="15875" y="102658"/>
                  <a:pt x="19050" y="104775"/>
                </a:cubicBezTo>
                <a:cubicBezTo>
                  <a:pt x="20108" y="107950"/>
                  <a:pt x="20134" y="111687"/>
                  <a:pt x="22225" y="114300"/>
                </a:cubicBezTo>
                <a:cubicBezTo>
                  <a:pt x="24609" y="117280"/>
                  <a:pt x="29052" y="117952"/>
                  <a:pt x="31750" y="120650"/>
                </a:cubicBezTo>
                <a:cubicBezTo>
                  <a:pt x="34448" y="123348"/>
                  <a:pt x="35983" y="127000"/>
                  <a:pt x="38100" y="130175"/>
                </a:cubicBezTo>
                <a:cubicBezTo>
                  <a:pt x="39158" y="135467"/>
                  <a:pt x="36958" y="142812"/>
                  <a:pt x="41275" y="146050"/>
                </a:cubicBezTo>
                <a:cubicBezTo>
                  <a:pt x="44328" y="148340"/>
                  <a:pt x="48102" y="142398"/>
                  <a:pt x="50800" y="139700"/>
                </a:cubicBezTo>
                <a:cubicBezTo>
                  <a:pt x="53498" y="137002"/>
                  <a:pt x="55443" y="133588"/>
                  <a:pt x="57150" y="130175"/>
                </a:cubicBezTo>
                <a:cubicBezTo>
                  <a:pt x="58647" y="127182"/>
                  <a:pt x="57958" y="123017"/>
                  <a:pt x="60325" y="120650"/>
                </a:cubicBezTo>
                <a:cubicBezTo>
                  <a:pt x="62692" y="118283"/>
                  <a:pt x="66675" y="118533"/>
                  <a:pt x="69850" y="117475"/>
                </a:cubicBezTo>
                <a:cubicBezTo>
                  <a:pt x="76200" y="118533"/>
                  <a:pt x="82587" y="119387"/>
                  <a:pt x="88900" y="120650"/>
                </a:cubicBezTo>
                <a:cubicBezTo>
                  <a:pt x="93179" y="121506"/>
                  <a:pt x="97236" y="123825"/>
                  <a:pt x="101600" y="123825"/>
                </a:cubicBezTo>
                <a:cubicBezTo>
                  <a:pt x="109084" y="123825"/>
                  <a:pt x="116417" y="121708"/>
                  <a:pt x="123825" y="120650"/>
                </a:cubicBezTo>
                <a:cubicBezTo>
                  <a:pt x="149225" y="103717"/>
                  <a:pt x="118533" y="125942"/>
                  <a:pt x="139700" y="104775"/>
                </a:cubicBezTo>
                <a:cubicBezTo>
                  <a:pt x="142398" y="102077"/>
                  <a:pt x="146245" y="100809"/>
                  <a:pt x="149225" y="98425"/>
                </a:cubicBezTo>
                <a:cubicBezTo>
                  <a:pt x="151562" y="96555"/>
                  <a:pt x="150813" y="94192"/>
                  <a:pt x="14922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50260B05-92B0-254F-8F4E-AEE174AD6950}"/>
              </a:ext>
            </a:extLst>
          </p:cNvPr>
          <p:cNvSpPr/>
          <p:nvPr/>
        </p:nvSpPr>
        <p:spPr>
          <a:xfrm>
            <a:off x="1035050" y="6280150"/>
            <a:ext cx="320693" cy="238125"/>
          </a:xfrm>
          <a:custGeom>
            <a:avLst/>
            <a:gdLst>
              <a:gd name="connsiteX0" fmla="*/ 320675 w 320693"/>
              <a:gd name="connsiteY0" fmla="*/ 92075 h 238125"/>
              <a:gd name="connsiteX1" fmla="*/ 304800 w 320693"/>
              <a:gd name="connsiteY1" fmla="*/ 88900 h 238125"/>
              <a:gd name="connsiteX2" fmla="*/ 285750 w 320693"/>
              <a:gd name="connsiteY2" fmla="*/ 82550 h 238125"/>
              <a:gd name="connsiteX3" fmla="*/ 282575 w 320693"/>
              <a:gd name="connsiteY3" fmla="*/ 73025 h 238125"/>
              <a:gd name="connsiteX4" fmla="*/ 288925 w 320693"/>
              <a:gd name="connsiteY4" fmla="*/ 53975 h 238125"/>
              <a:gd name="connsiteX5" fmla="*/ 285750 w 320693"/>
              <a:gd name="connsiteY5" fmla="*/ 44450 h 238125"/>
              <a:gd name="connsiteX6" fmla="*/ 276225 w 320693"/>
              <a:gd name="connsiteY6" fmla="*/ 41275 h 238125"/>
              <a:gd name="connsiteX7" fmla="*/ 231775 w 320693"/>
              <a:gd name="connsiteY7" fmla="*/ 38100 h 238125"/>
              <a:gd name="connsiteX8" fmla="*/ 219075 w 320693"/>
              <a:gd name="connsiteY8" fmla="*/ 25400 h 238125"/>
              <a:gd name="connsiteX9" fmla="*/ 209550 w 320693"/>
              <a:gd name="connsiteY9" fmla="*/ 22225 h 238125"/>
              <a:gd name="connsiteX10" fmla="*/ 190500 w 320693"/>
              <a:gd name="connsiteY10" fmla="*/ 9525 h 238125"/>
              <a:gd name="connsiteX11" fmla="*/ 168275 w 320693"/>
              <a:gd name="connsiteY11" fmla="*/ 0 h 238125"/>
              <a:gd name="connsiteX12" fmla="*/ 158750 w 320693"/>
              <a:gd name="connsiteY12" fmla="*/ 3175 h 238125"/>
              <a:gd name="connsiteX13" fmla="*/ 142875 w 320693"/>
              <a:gd name="connsiteY13" fmla="*/ 31750 h 238125"/>
              <a:gd name="connsiteX14" fmla="*/ 117475 w 320693"/>
              <a:gd name="connsiteY14" fmla="*/ 38100 h 238125"/>
              <a:gd name="connsiteX15" fmla="*/ 98425 w 320693"/>
              <a:gd name="connsiteY15" fmla="*/ 44450 h 238125"/>
              <a:gd name="connsiteX16" fmla="*/ 66675 w 320693"/>
              <a:gd name="connsiteY16" fmla="*/ 53975 h 238125"/>
              <a:gd name="connsiteX17" fmla="*/ 47625 w 320693"/>
              <a:gd name="connsiteY17" fmla="*/ 66675 h 238125"/>
              <a:gd name="connsiteX18" fmla="*/ 41275 w 320693"/>
              <a:gd name="connsiteY18" fmla="*/ 76200 h 238125"/>
              <a:gd name="connsiteX19" fmla="*/ 22225 w 320693"/>
              <a:gd name="connsiteY19" fmla="*/ 95250 h 238125"/>
              <a:gd name="connsiteX20" fmla="*/ 12700 w 320693"/>
              <a:gd name="connsiteY20" fmla="*/ 107950 h 238125"/>
              <a:gd name="connsiteX21" fmla="*/ 6350 w 320693"/>
              <a:gd name="connsiteY21" fmla="*/ 117475 h 238125"/>
              <a:gd name="connsiteX22" fmla="*/ 0 w 320693"/>
              <a:gd name="connsiteY22" fmla="*/ 136525 h 238125"/>
              <a:gd name="connsiteX23" fmla="*/ 6350 w 320693"/>
              <a:gd name="connsiteY23" fmla="*/ 168275 h 238125"/>
              <a:gd name="connsiteX24" fmla="*/ 15875 w 320693"/>
              <a:gd name="connsiteY24" fmla="*/ 177800 h 238125"/>
              <a:gd name="connsiteX25" fmla="*/ 19050 w 320693"/>
              <a:gd name="connsiteY25" fmla="*/ 187325 h 238125"/>
              <a:gd name="connsiteX26" fmla="*/ 47625 w 320693"/>
              <a:gd name="connsiteY26" fmla="*/ 209550 h 238125"/>
              <a:gd name="connsiteX27" fmla="*/ 57150 w 320693"/>
              <a:gd name="connsiteY27" fmla="*/ 212725 h 238125"/>
              <a:gd name="connsiteX28" fmla="*/ 66675 w 320693"/>
              <a:gd name="connsiteY28" fmla="*/ 219075 h 238125"/>
              <a:gd name="connsiteX29" fmla="*/ 76200 w 320693"/>
              <a:gd name="connsiteY29" fmla="*/ 222250 h 238125"/>
              <a:gd name="connsiteX30" fmla="*/ 88900 w 320693"/>
              <a:gd name="connsiteY30" fmla="*/ 228600 h 238125"/>
              <a:gd name="connsiteX31" fmla="*/ 123825 w 320693"/>
              <a:gd name="connsiteY31" fmla="*/ 234950 h 238125"/>
              <a:gd name="connsiteX32" fmla="*/ 200025 w 320693"/>
              <a:gd name="connsiteY32" fmla="*/ 238125 h 238125"/>
              <a:gd name="connsiteX33" fmla="*/ 225425 w 320693"/>
              <a:gd name="connsiteY33" fmla="*/ 234950 h 238125"/>
              <a:gd name="connsiteX34" fmla="*/ 238125 w 320693"/>
              <a:gd name="connsiteY34" fmla="*/ 231775 h 238125"/>
              <a:gd name="connsiteX35" fmla="*/ 254000 w 320693"/>
              <a:gd name="connsiteY35" fmla="*/ 228600 h 238125"/>
              <a:gd name="connsiteX36" fmla="*/ 282575 w 320693"/>
              <a:gd name="connsiteY36" fmla="*/ 222250 h 238125"/>
              <a:gd name="connsiteX37" fmla="*/ 292100 w 320693"/>
              <a:gd name="connsiteY37" fmla="*/ 215900 h 238125"/>
              <a:gd name="connsiteX38" fmla="*/ 298450 w 320693"/>
              <a:gd name="connsiteY38" fmla="*/ 196850 h 238125"/>
              <a:gd name="connsiteX39" fmla="*/ 301625 w 320693"/>
              <a:gd name="connsiteY39" fmla="*/ 187325 h 238125"/>
              <a:gd name="connsiteX40" fmla="*/ 307975 w 320693"/>
              <a:gd name="connsiteY40" fmla="*/ 165100 h 238125"/>
              <a:gd name="connsiteX41" fmla="*/ 304800 w 320693"/>
              <a:gd name="connsiteY41" fmla="*/ 155575 h 238125"/>
              <a:gd name="connsiteX42" fmla="*/ 307975 w 320693"/>
              <a:gd name="connsiteY42" fmla="*/ 136525 h 238125"/>
              <a:gd name="connsiteX43" fmla="*/ 314325 w 320693"/>
              <a:gd name="connsiteY43" fmla="*/ 127000 h 238125"/>
              <a:gd name="connsiteX44" fmla="*/ 317500 w 320693"/>
              <a:gd name="connsiteY44" fmla="*/ 117475 h 238125"/>
              <a:gd name="connsiteX45" fmla="*/ 314325 w 320693"/>
              <a:gd name="connsiteY45" fmla="*/ 104775 h 238125"/>
              <a:gd name="connsiteX46" fmla="*/ 301625 w 320693"/>
              <a:gd name="connsiteY46" fmla="*/ 92075 h 238125"/>
              <a:gd name="connsiteX47" fmla="*/ 320675 w 320693"/>
              <a:gd name="connsiteY47" fmla="*/ 920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0693" h="238125">
                <a:moveTo>
                  <a:pt x="320675" y="92075"/>
                </a:moveTo>
                <a:cubicBezTo>
                  <a:pt x="321204" y="91546"/>
                  <a:pt x="310006" y="90320"/>
                  <a:pt x="304800" y="88900"/>
                </a:cubicBezTo>
                <a:cubicBezTo>
                  <a:pt x="298342" y="87139"/>
                  <a:pt x="285750" y="82550"/>
                  <a:pt x="285750" y="82550"/>
                </a:cubicBezTo>
                <a:cubicBezTo>
                  <a:pt x="284692" y="79375"/>
                  <a:pt x="282205" y="76351"/>
                  <a:pt x="282575" y="73025"/>
                </a:cubicBezTo>
                <a:cubicBezTo>
                  <a:pt x="283314" y="66372"/>
                  <a:pt x="288925" y="53975"/>
                  <a:pt x="288925" y="53975"/>
                </a:cubicBezTo>
                <a:cubicBezTo>
                  <a:pt x="287867" y="50800"/>
                  <a:pt x="288117" y="46817"/>
                  <a:pt x="285750" y="44450"/>
                </a:cubicBezTo>
                <a:cubicBezTo>
                  <a:pt x="283383" y="42083"/>
                  <a:pt x="279549" y="41666"/>
                  <a:pt x="276225" y="41275"/>
                </a:cubicBezTo>
                <a:cubicBezTo>
                  <a:pt x="261472" y="39539"/>
                  <a:pt x="246592" y="39158"/>
                  <a:pt x="231775" y="38100"/>
                </a:cubicBezTo>
                <a:cubicBezTo>
                  <a:pt x="206375" y="29633"/>
                  <a:pt x="236008" y="42333"/>
                  <a:pt x="219075" y="25400"/>
                </a:cubicBezTo>
                <a:cubicBezTo>
                  <a:pt x="216708" y="23033"/>
                  <a:pt x="212476" y="23850"/>
                  <a:pt x="209550" y="22225"/>
                </a:cubicBezTo>
                <a:cubicBezTo>
                  <a:pt x="202879" y="18519"/>
                  <a:pt x="197326" y="12938"/>
                  <a:pt x="190500" y="9525"/>
                </a:cubicBezTo>
                <a:cubicBezTo>
                  <a:pt x="174807" y="1678"/>
                  <a:pt x="182290" y="4672"/>
                  <a:pt x="168275" y="0"/>
                </a:cubicBezTo>
                <a:cubicBezTo>
                  <a:pt x="165100" y="1058"/>
                  <a:pt x="160695" y="452"/>
                  <a:pt x="158750" y="3175"/>
                </a:cubicBezTo>
                <a:cubicBezTo>
                  <a:pt x="143689" y="24261"/>
                  <a:pt x="162024" y="18984"/>
                  <a:pt x="142875" y="31750"/>
                </a:cubicBezTo>
                <a:cubicBezTo>
                  <a:pt x="138429" y="34714"/>
                  <a:pt x="120188" y="37360"/>
                  <a:pt x="117475" y="38100"/>
                </a:cubicBezTo>
                <a:cubicBezTo>
                  <a:pt x="111017" y="39861"/>
                  <a:pt x="104919" y="42827"/>
                  <a:pt x="98425" y="44450"/>
                </a:cubicBezTo>
                <a:cubicBezTo>
                  <a:pt x="91326" y="46225"/>
                  <a:pt x="71313" y="50883"/>
                  <a:pt x="66675" y="53975"/>
                </a:cubicBezTo>
                <a:lnTo>
                  <a:pt x="47625" y="66675"/>
                </a:lnTo>
                <a:cubicBezTo>
                  <a:pt x="45508" y="69850"/>
                  <a:pt x="43810" y="73348"/>
                  <a:pt x="41275" y="76200"/>
                </a:cubicBezTo>
                <a:cubicBezTo>
                  <a:pt x="35309" y="82912"/>
                  <a:pt x="27613" y="88066"/>
                  <a:pt x="22225" y="95250"/>
                </a:cubicBezTo>
                <a:cubicBezTo>
                  <a:pt x="19050" y="99483"/>
                  <a:pt x="15776" y="103644"/>
                  <a:pt x="12700" y="107950"/>
                </a:cubicBezTo>
                <a:cubicBezTo>
                  <a:pt x="10482" y="111055"/>
                  <a:pt x="7900" y="113988"/>
                  <a:pt x="6350" y="117475"/>
                </a:cubicBezTo>
                <a:cubicBezTo>
                  <a:pt x="3632" y="123592"/>
                  <a:pt x="0" y="136525"/>
                  <a:pt x="0" y="136525"/>
                </a:cubicBezTo>
                <a:cubicBezTo>
                  <a:pt x="269" y="138407"/>
                  <a:pt x="2320" y="162230"/>
                  <a:pt x="6350" y="168275"/>
                </a:cubicBezTo>
                <a:cubicBezTo>
                  <a:pt x="8841" y="172011"/>
                  <a:pt x="12700" y="174625"/>
                  <a:pt x="15875" y="177800"/>
                </a:cubicBezTo>
                <a:cubicBezTo>
                  <a:pt x="16933" y="180975"/>
                  <a:pt x="17194" y="184540"/>
                  <a:pt x="19050" y="187325"/>
                </a:cubicBezTo>
                <a:cubicBezTo>
                  <a:pt x="23746" y="194369"/>
                  <a:pt x="42219" y="207748"/>
                  <a:pt x="47625" y="209550"/>
                </a:cubicBezTo>
                <a:cubicBezTo>
                  <a:pt x="50800" y="210608"/>
                  <a:pt x="54157" y="211228"/>
                  <a:pt x="57150" y="212725"/>
                </a:cubicBezTo>
                <a:cubicBezTo>
                  <a:pt x="60563" y="214432"/>
                  <a:pt x="63262" y="217368"/>
                  <a:pt x="66675" y="219075"/>
                </a:cubicBezTo>
                <a:cubicBezTo>
                  <a:pt x="69668" y="220572"/>
                  <a:pt x="73124" y="220932"/>
                  <a:pt x="76200" y="222250"/>
                </a:cubicBezTo>
                <a:cubicBezTo>
                  <a:pt x="80550" y="224114"/>
                  <a:pt x="84550" y="226736"/>
                  <a:pt x="88900" y="228600"/>
                </a:cubicBezTo>
                <a:cubicBezTo>
                  <a:pt x="100012" y="233362"/>
                  <a:pt x="111695" y="234192"/>
                  <a:pt x="123825" y="234950"/>
                </a:cubicBezTo>
                <a:cubicBezTo>
                  <a:pt x="149198" y="236536"/>
                  <a:pt x="174625" y="237067"/>
                  <a:pt x="200025" y="238125"/>
                </a:cubicBezTo>
                <a:cubicBezTo>
                  <a:pt x="208492" y="237067"/>
                  <a:pt x="217009" y="236353"/>
                  <a:pt x="225425" y="234950"/>
                </a:cubicBezTo>
                <a:cubicBezTo>
                  <a:pt x="229729" y="234233"/>
                  <a:pt x="233865" y="232722"/>
                  <a:pt x="238125" y="231775"/>
                </a:cubicBezTo>
                <a:cubicBezTo>
                  <a:pt x="243393" y="230604"/>
                  <a:pt x="248691" y="229565"/>
                  <a:pt x="254000" y="228600"/>
                </a:cubicBezTo>
                <a:cubicBezTo>
                  <a:pt x="261665" y="227206"/>
                  <a:pt x="274578" y="226249"/>
                  <a:pt x="282575" y="222250"/>
                </a:cubicBezTo>
                <a:cubicBezTo>
                  <a:pt x="285988" y="220543"/>
                  <a:pt x="288925" y="218017"/>
                  <a:pt x="292100" y="215900"/>
                </a:cubicBezTo>
                <a:lnTo>
                  <a:pt x="298450" y="196850"/>
                </a:lnTo>
                <a:cubicBezTo>
                  <a:pt x="299508" y="193675"/>
                  <a:pt x="300813" y="190572"/>
                  <a:pt x="301625" y="187325"/>
                </a:cubicBezTo>
                <a:cubicBezTo>
                  <a:pt x="305612" y="171378"/>
                  <a:pt x="303420" y="178765"/>
                  <a:pt x="307975" y="165100"/>
                </a:cubicBezTo>
                <a:cubicBezTo>
                  <a:pt x="306917" y="161925"/>
                  <a:pt x="304800" y="158922"/>
                  <a:pt x="304800" y="155575"/>
                </a:cubicBezTo>
                <a:cubicBezTo>
                  <a:pt x="304800" y="149137"/>
                  <a:pt x="305939" y="142632"/>
                  <a:pt x="307975" y="136525"/>
                </a:cubicBezTo>
                <a:cubicBezTo>
                  <a:pt x="309182" y="132905"/>
                  <a:pt x="312618" y="130413"/>
                  <a:pt x="314325" y="127000"/>
                </a:cubicBezTo>
                <a:cubicBezTo>
                  <a:pt x="315822" y="124007"/>
                  <a:pt x="316442" y="120650"/>
                  <a:pt x="317500" y="117475"/>
                </a:cubicBezTo>
                <a:cubicBezTo>
                  <a:pt x="316442" y="113242"/>
                  <a:pt x="315524" y="108971"/>
                  <a:pt x="314325" y="104775"/>
                </a:cubicBezTo>
                <a:cubicBezTo>
                  <a:pt x="311906" y="96308"/>
                  <a:pt x="312511" y="92075"/>
                  <a:pt x="301625" y="92075"/>
                </a:cubicBezTo>
                <a:cubicBezTo>
                  <a:pt x="299258" y="92075"/>
                  <a:pt x="320146" y="92604"/>
                  <a:pt x="320675" y="9207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Freeform 14">
            <a:hlinkClick r:id="rId9" action="ppaction://hlinksldjump"/>
            <a:extLst>
              <a:ext uri="{FF2B5EF4-FFF2-40B4-BE49-F238E27FC236}">
                <a16:creationId xmlns="" xmlns:a16="http://schemas.microsoft.com/office/drawing/2014/main" id="{DFEF57A0-6AD4-5E4E-8179-4977C9E35313}"/>
              </a:ext>
            </a:extLst>
          </p:cNvPr>
          <p:cNvSpPr/>
          <p:nvPr/>
        </p:nvSpPr>
        <p:spPr>
          <a:xfrm>
            <a:off x="1336675" y="6435725"/>
            <a:ext cx="263611" cy="180975"/>
          </a:xfrm>
          <a:custGeom>
            <a:avLst/>
            <a:gdLst>
              <a:gd name="connsiteX0" fmla="*/ 257175 w 263611"/>
              <a:gd name="connsiteY0" fmla="*/ 22225 h 180975"/>
              <a:gd name="connsiteX1" fmla="*/ 263525 w 263611"/>
              <a:gd name="connsiteY1" fmla="*/ 6350 h 180975"/>
              <a:gd name="connsiteX2" fmla="*/ 254000 w 263611"/>
              <a:gd name="connsiteY2" fmla="*/ 0 h 180975"/>
              <a:gd name="connsiteX3" fmla="*/ 228600 w 263611"/>
              <a:gd name="connsiteY3" fmla="*/ 6350 h 180975"/>
              <a:gd name="connsiteX4" fmla="*/ 190500 w 263611"/>
              <a:gd name="connsiteY4" fmla="*/ 9525 h 180975"/>
              <a:gd name="connsiteX5" fmla="*/ 161925 w 263611"/>
              <a:gd name="connsiteY5" fmla="*/ 22225 h 180975"/>
              <a:gd name="connsiteX6" fmla="*/ 139700 w 263611"/>
              <a:gd name="connsiteY6" fmla="*/ 47625 h 180975"/>
              <a:gd name="connsiteX7" fmla="*/ 133350 w 263611"/>
              <a:gd name="connsiteY7" fmla="*/ 57150 h 180975"/>
              <a:gd name="connsiteX8" fmla="*/ 114300 w 263611"/>
              <a:gd name="connsiteY8" fmla="*/ 63500 h 180975"/>
              <a:gd name="connsiteX9" fmla="*/ 53975 w 263611"/>
              <a:gd name="connsiteY9" fmla="*/ 69850 h 180975"/>
              <a:gd name="connsiteX10" fmla="*/ 34925 w 263611"/>
              <a:gd name="connsiteY10" fmla="*/ 76200 h 180975"/>
              <a:gd name="connsiteX11" fmla="*/ 28575 w 263611"/>
              <a:gd name="connsiteY11" fmla="*/ 85725 h 180975"/>
              <a:gd name="connsiteX12" fmla="*/ 25400 w 263611"/>
              <a:gd name="connsiteY12" fmla="*/ 95250 h 180975"/>
              <a:gd name="connsiteX13" fmla="*/ 15875 w 263611"/>
              <a:gd name="connsiteY13" fmla="*/ 104775 h 180975"/>
              <a:gd name="connsiteX14" fmla="*/ 12700 w 263611"/>
              <a:gd name="connsiteY14" fmla="*/ 114300 h 180975"/>
              <a:gd name="connsiteX15" fmla="*/ 6350 w 263611"/>
              <a:gd name="connsiteY15" fmla="*/ 123825 h 180975"/>
              <a:gd name="connsiteX16" fmla="*/ 0 w 263611"/>
              <a:gd name="connsiteY16" fmla="*/ 142875 h 180975"/>
              <a:gd name="connsiteX17" fmla="*/ 9525 w 263611"/>
              <a:gd name="connsiteY17" fmla="*/ 177800 h 180975"/>
              <a:gd name="connsiteX18" fmla="*/ 19050 w 263611"/>
              <a:gd name="connsiteY18" fmla="*/ 180975 h 180975"/>
              <a:gd name="connsiteX19" fmla="*/ 60325 w 263611"/>
              <a:gd name="connsiteY19" fmla="*/ 174625 h 180975"/>
              <a:gd name="connsiteX20" fmla="*/ 76200 w 263611"/>
              <a:gd name="connsiteY20" fmla="*/ 171450 h 180975"/>
              <a:gd name="connsiteX21" fmla="*/ 98425 w 263611"/>
              <a:gd name="connsiteY21" fmla="*/ 165100 h 180975"/>
              <a:gd name="connsiteX22" fmla="*/ 107950 w 263611"/>
              <a:gd name="connsiteY22" fmla="*/ 158750 h 180975"/>
              <a:gd name="connsiteX23" fmla="*/ 117475 w 263611"/>
              <a:gd name="connsiteY23" fmla="*/ 149225 h 180975"/>
              <a:gd name="connsiteX24" fmla="*/ 139700 w 263611"/>
              <a:gd name="connsiteY24" fmla="*/ 133350 h 180975"/>
              <a:gd name="connsiteX25" fmla="*/ 146050 w 263611"/>
              <a:gd name="connsiteY25" fmla="*/ 123825 h 180975"/>
              <a:gd name="connsiteX26" fmla="*/ 155575 w 263611"/>
              <a:gd name="connsiteY26" fmla="*/ 114300 h 180975"/>
              <a:gd name="connsiteX27" fmla="*/ 165100 w 263611"/>
              <a:gd name="connsiteY27" fmla="*/ 101600 h 180975"/>
              <a:gd name="connsiteX28" fmla="*/ 177800 w 263611"/>
              <a:gd name="connsiteY28" fmla="*/ 82550 h 180975"/>
              <a:gd name="connsiteX29" fmla="*/ 187325 w 263611"/>
              <a:gd name="connsiteY29" fmla="*/ 73025 h 180975"/>
              <a:gd name="connsiteX30" fmla="*/ 196850 w 263611"/>
              <a:gd name="connsiteY30" fmla="*/ 66675 h 180975"/>
              <a:gd name="connsiteX31" fmla="*/ 231775 w 263611"/>
              <a:gd name="connsiteY31" fmla="*/ 60325 h 180975"/>
              <a:gd name="connsiteX32" fmla="*/ 238125 w 263611"/>
              <a:gd name="connsiteY32" fmla="*/ 50800 h 180975"/>
              <a:gd name="connsiteX33" fmla="*/ 257175 w 263611"/>
              <a:gd name="connsiteY33" fmla="*/ 12700 h 180975"/>
              <a:gd name="connsiteX34" fmla="*/ 257175 w 263611"/>
              <a:gd name="connsiteY34" fmla="*/ 222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3611" h="180975">
                <a:moveTo>
                  <a:pt x="257175" y="22225"/>
                </a:moveTo>
                <a:cubicBezTo>
                  <a:pt x="259292" y="16933"/>
                  <a:pt x="264331" y="11992"/>
                  <a:pt x="263525" y="6350"/>
                </a:cubicBezTo>
                <a:cubicBezTo>
                  <a:pt x="262985" y="2572"/>
                  <a:pt x="257816" y="0"/>
                  <a:pt x="254000" y="0"/>
                </a:cubicBezTo>
                <a:cubicBezTo>
                  <a:pt x="245273" y="0"/>
                  <a:pt x="237297" y="5625"/>
                  <a:pt x="228600" y="6350"/>
                </a:cubicBezTo>
                <a:lnTo>
                  <a:pt x="190500" y="9525"/>
                </a:lnTo>
                <a:cubicBezTo>
                  <a:pt x="167830" y="17082"/>
                  <a:pt x="177019" y="12162"/>
                  <a:pt x="161925" y="22225"/>
                </a:cubicBezTo>
                <a:cubicBezTo>
                  <a:pt x="147108" y="44450"/>
                  <a:pt x="155575" y="37042"/>
                  <a:pt x="139700" y="47625"/>
                </a:cubicBezTo>
                <a:cubicBezTo>
                  <a:pt x="137583" y="50800"/>
                  <a:pt x="136586" y="55128"/>
                  <a:pt x="133350" y="57150"/>
                </a:cubicBezTo>
                <a:cubicBezTo>
                  <a:pt x="127674" y="60698"/>
                  <a:pt x="120864" y="62187"/>
                  <a:pt x="114300" y="63500"/>
                </a:cubicBezTo>
                <a:cubicBezTo>
                  <a:pt x="83859" y="69588"/>
                  <a:pt x="103808" y="66291"/>
                  <a:pt x="53975" y="69850"/>
                </a:cubicBezTo>
                <a:cubicBezTo>
                  <a:pt x="47625" y="71967"/>
                  <a:pt x="38638" y="70631"/>
                  <a:pt x="34925" y="76200"/>
                </a:cubicBezTo>
                <a:cubicBezTo>
                  <a:pt x="32808" y="79375"/>
                  <a:pt x="30282" y="82312"/>
                  <a:pt x="28575" y="85725"/>
                </a:cubicBezTo>
                <a:cubicBezTo>
                  <a:pt x="27078" y="88718"/>
                  <a:pt x="27256" y="92465"/>
                  <a:pt x="25400" y="95250"/>
                </a:cubicBezTo>
                <a:cubicBezTo>
                  <a:pt x="22909" y="98986"/>
                  <a:pt x="19050" y="101600"/>
                  <a:pt x="15875" y="104775"/>
                </a:cubicBezTo>
                <a:cubicBezTo>
                  <a:pt x="14817" y="107950"/>
                  <a:pt x="14197" y="111307"/>
                  <a:pt x="12700" y="114300"/>
                </a:cubicBezTo>
                <a:cubicBezTo>
                  <a:pt x="10993" y="117713"/>
                  <a:pt x="7900" y="120338"/>
                  <a:pt x="6350" y="123825"/>
                </a:cubicBezTo>
                <a:cubicBezTo>
                  <a:pt x="3632" y="129942"/>
                  <a:pt x="0" y="142875"/>
                  <a:pt x="0" y="142875"/>
                </a:cubicBezTo>
                <a:cubicBezTo>
                  <a:pt x="1239" y="152786"/>
                  <a:pt x="-480" y="169796"/>
                  <a:pt x="9525" y="177800"/>
                </a:cubicBezTo>
                <a:cubicBezTo>
                  <a:pt x="12138" y="179891"/>
                  <a:pt x="15875" y="179917"/>
                  <a:pt x="19050" y="180975"/>
                </a:cubicBezTo>
                <a:cubicBezTo>
                  <a:pt x="40505" y="173823"/>
                  <a:pt x="19398" y="180082"/>
                  <a:pt x="60325" y="174625"/>
                </a:cubicBezTo>
                <a:cubicBezTo>
                  <a:pt x="65674" y="173912"/>
                  <a:pt x="70932" y="172621"/>
                  <a:pt x="76200" y="171450"/>
                </a:cubicBezTo>
                <a:cubicBezTo>
                  <a:pt x="79862" y="170636"/>
                  <a:pt x="94182" y="167221"/>
                  <a:pt x="98425" y="165100"/>
                </a:cubicBezTo>
                <a:cubicBezTo>
                  <a:pt x="101838" y="163393"/>
                  <a:pt x="105019" y="161193"/>
                  <a:pt x="107950" y="158750"/>
                </a:cubicBezTo>
                <a:cubicBezTo>
                  <a:pt x="111399" y="155875"/>
                  <a:pt x="114026" y="152100"/>
                  <a:pt x="117475" y="149225"/>
                </a:cubicBezTo>
                <a:cubicBezTo>
                  <a:pt x="128292" y="140211"/>
                  <a:pt x="128262" y="144788"/>
                  <a:pt x="139700" y="133350"/>
                </a:cubicBezTo>
                <a:cubicBezTo>
                  <a:pt x="142398" y="130652"/>
                  <a:pt x="143607" y="126756"/>
                  <a:pt x="146050" y="123825"/>
                </a:cubicBezTo>
                <a:cubicBezTo>
                  <a:pt x="148925" y="120376"/>
                  <a:pt x="152653" y="117709"/>
                  <a:pt x="155575" y="114300"/>
                </a:cubicBezTo>
                <a:cubicBezTo>
                  <a:pt x="159019" y="110282"/>
                  <a:pt x="162065" y="105935"/>
                  <a:pt x="165100" y="101600"/>
                </a:cubicBezTo>
                <a:cubicBezTo>
                  <a:pt x="169477" y="95348"/>
                  <a:pt x="172404" y="87946"/>
                  <a:pt x="177800" y="82550"/>
                </a:cubicBezTo>
                <a:cubicBezTo>
                  <a:pt x="180975" y="79375"/>
                  <a:pt x="183876" y="75900"/>
                  <a:pt x="187325" y="73025"/>
                </a:cubicBezTo>
                <a:cubicBezTo>
                  <a:pt x="190256" y="70582"/>
                  <a:pt x="193277" y="68015"/>
                  <a:pt x="196850" y="66675"/>
                </a:cubicBezTo>
                <a:cubicBezTo>
                  <a:pt x="200400" y="65344"/>
                  <a:pt x="229635" y="60682"/>
                  <a:pt x="231775" y="60325"/>
                </a:cubicBezTo>
                <a:cubicBezTo>
                  <a:pt x="233892" y="57150"/>
                  <a:pt x="236575" y="54287"/>
                  <a:pt x="238125" y="50800"/>
                </a:cubicBezTo>
                <a:cubicBezTo>
                  <a:pt x="240213" y="46102"/>
                  <a:pt x="248373" y="12700"/>
                  <a:pt x="257175" y="12700"/>
                </a:cubicBezTo>
                <a:lnTo>
                  <a:pt x="257175" y="222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A2D8CAF-6F7E-3646-B52C-F7B81529835B}"/>
              </a:ext>
            </a:extLst>
          </p:cNvPr>
          <p:cNvSpPr/>
          <p:nvPr/>
        </p:nvSpPr>
        <p:spPr>
          <a:xfrm>
            <a:off x="1514354" y="6140450"/>
            <a:ext cx="451421" cy="390525"/>
          </a:xfrm>
          <a:custGeom>
            <a:avLst/>
            <a:gdLst>
              <a:gd name="connsiteX0" fmla="*/ 450971 w 451421"/>
              <a:gd name="connsiteY0" fmla="*/ 120650 h 390525"/>
              <a:gd name="connsiteX1" fmla="*/ 444621 w 451421"/>
              <a:gd name="connsiteY1" fmla="*/ 50800 h 390525"/>
              <a:gd name="connsiteX2" fmla="*/ 419221 w 451421"/>
              <a:gd name="connsiteY2" fmla="*/ 47625 h 390525"/>
              <a:gd name="connsiteX3" fmla="*/ 409696 w 451421"/>
              <a:gd name="connsiteY3" fmla="*/ 44450 h 390525"/>
              <a:gd name="connsiteX4" fmla="*/ 396996 w 451421"/>
              <a:gd name="connsiteY4" fmla="*/ 38100 h 390525"/>
              <a:gd name="connsiteX5" fmla="*/ 387471 w 451421"/>
              <a:gd name="connsiteY5" fmla="*/ 34925 h 390525"/>
              <a:gd name="connsiteX6" fmla="*/ 377946 w 451421"/>
              <a:gd name="connsiteY6" fmla="*/ 28575 h 390525"/>
              <a:gd name="connsiteX7" fmla="*/ 355721 w 451421"/>
              <a:gd name="connsiteY7" fmla="*/ 22225 h 390525"/>
              <a:gd name="connsiteX8" fmla="*/ 336671 w 451421"/>
              <a:gd name="connsiteY8" fmla="*/ 15875 h 390525"/>
              <a:gd name="connsiteX9" fmla="*/ 327146 w 451421"/>
              <a:gd name="connsiteY9" fmla="*/ 12700 h 390525"/>
              <a:gd name="connsiteX10" fmla="*/ 304921 w 451421"/>
              <a:gd name="connsiteY10" fmla="*/ 6350 h 390525"/>
              <a:gd name="connsiteX11" fmla="*/ 282696 w 451421"/>
              <a:gd name="connsiteY11" fmla="*/ 0 h 390525"/>
              <a:gd name="connsiteX12" fmla="*/ 231896 w 451421"/>
              <a:gd name="connsiteY12" fmla="*/ 3175 h 390525"/>
              <a:gd name="connsiteX13" fmla="*/ 196971 w 451421"/>
              <a:gd name="connsiteY13" fmla="*/ 9525 h 390525"/>
              <a:gd name="connsiteX14" fmla="*/ 187446 w 451421"/>
              <a:gd name="connsiteY14" fmla="*/ 12700 h 390525"/>
              <a:gd name="connsiteX15" fmla="*/ 165221 w 451421"/>
              <a:gd name="connsiteY15" fmla="*/ 19050 h 390525"/>
              <a:gd name="connsiteX16" fmla="*/ 155696 w 451421"/>
              <a:gd name="connsiteY16" fmla="*/ 25400 h 390525"/>
              <a:gd name="connsiteX17" fmla="*/ 142996 w 451421"/>
              <a:gd name="connsiteY17" fmla="*/ 28575 h 390525"/>
              <a:gd name="connsiteX18" fmla="*/ 117596 w 451421"/>
              <a:gd name="connsiteY18" fmla="*/ 34925 h 390525"/>
              <a:gd name="connsiteX19" fmla="*/ 98546 w 451421"/>
              <a:gd name="connsiteY19" fmla="*/ 60325 h 390525"/>
              <a:gd name="connsiteX20" fmla="*/ 89021 w 451421"/>
              <a:gd name="connsiteY20" fmla="*/ 79375 h 390525"/>
              <a:gd name="connsiteX21" fmla="*/ 82671 w 451421"/>
              <a:gd name="connsiteY21" fmla="*/ 104775 h 390525"/>
              <a:gd name="connsiteX22" fmla="*/ 73146 w 451421"/>
              <a:gd name="connsiteY22" fmla="*/ 111125 h 390525"/>
              <a:gd name="connsiteX23" fmla="*/ 63621 w 451421"/>
              <a:gd name="connsiteY23" fmla="*/ 120650 h 390525"/>
              <a:gd name="connsiteX24" fmla="*/ 54096 w 451421"/>
              <a:gd name="connsiteY24" fmla="*/ 127000 h 390525"/>
              <a:gd name="connsiteX25" fmla="*/ 44571 w 451421"/>
              <a:gd name="connsiteY25" fmla="*/ 136525 h 390525"/>
              <a:gd name="connsiteX26" fmla="*/ 35046 w 451421"/>
              <a:gd name="connsiteY26" fmla="*/ 139700 h 390525"/>
              <a:gd name="connsiteX27" fmla="*/ 15996 w 451421"/>
              <a:gd name="connsiteY27" fmla="*/ 152400 h 390525"/>
              <a:gd name="connsiteX28" fmla="*/ 6471 w 451421"/>
              <a:gd name="connsiteY28" fmla="*/ 158750 h 390525"/>
              <a:gd name="connsiteX29" fmla="*/ 121 w 451421"/>
              <a:gd name="connsiteY29" fmla="*/ 168275 h 390525"/>
              <a:gd name="connsiteX30" fmla="*/ 3296 w 451421"/>
              <a:gd name="connsiteY30" fmla="*/ 177800 h 390525"/>
              <a:gd name="connsiteX31" fmla="*/ 44571 w 451421"/>
              <a:gd name="connsiteY31" fmla="*/ 193675 h 390525"/>
              <a:gd name="connsiteX32" fmla="*/ 66796 w 451421"/>
              <a:gd name="connsiteY32" fmla="*/ 209550 h 390525"/>
              <a:gd name="connsiteX33" fmla="*/ 76321 w 451421"/>
              <a:gd name="connsiteY33" fmla="*/ 219075 h 390525"/>
              <a:gd name="connsiteX34" fmla="*/ 79496 w 451421"/>
              <a:gd name="connsiteY34" fmla="*/ 241300 h 390525"/>
              <a:gd name="connsiteX35" fmla="*/ 120771 w 451421"/>
              <a:gd name="connsiteY35" fmla="*/ 244475 h 390525"/>
              <a:gd name="connsiteX36" fmla="*/ 130296 w 451421"/>
              <a:gd name="connsiteY36" fmla="*/ 250825 h 390525"/>
              <a:gd name="connsiteX37" fmla="*/ 139821 w 451421"/>
              <a:gd name="connsiteY37" fmla="*/ 269875 h 390525"/>
              <a:gd name="connsiteX38" fmla="*/ 136646 w 451421"/>
              <a:gd name="connsiteY38" fmla="*/ 279400 h 390525"/>
              <a:gd name="connsiteX39" fmla="*/ 133471 w 451421"/>
              <a:gd name="connsiteY39" fmla="*/ 292100 h 390525"/>
              <a:gd name="connsiteX40" fmla="*/ 127121 w 451421"/>
              <a:gd name="connsiteY40" fmla="*/ 311150 h 390525"/>
              <a:gd name="connsiteX41" fmla="*/ 130296 w 451421"/>
              <a:gd name="connsiteY41" fmla="*/ 339725 h 390525"/>
              <a:gd name="connsiteX42" fmla="*/ 136646 w 451421"/>
              <a:gd name="connsiteY42" fmla="*/ 349250 h 390525"/>
              <a:gd name="connsiteX43" fmla="*/ 142996 w 451421"/>
              <a:gd name="connsiteY43" fmla="*/ 374650 h 390525"/>
              <a:gd name="connsiteX44" fmla="*/ 152521 w 451421"/>
              <a:gd name="connsiteY44" fmla="*/ 381000 h 390525"/>
              <a:gd name="connsiteX45" fmla="*/ 184271 w 451421"/>
              <a:gd name="connsiteY45" fmla="*/ 390525 h 390525"/>
              <a:gd name="connsiteX46" fmla="*/ 212846 w 451421"/>
              <a:gd name="connsiteY46" fmla="*/ 387350 h 390525"/>
              <a:gd name="connsiteX47" fmla="*/ 235071 w 451421"/>
              <a:gd name="connsiteY47" fmla="*/ 365125 h 390525"/>
              <a:gd name="connsiteX48" fmla="*/ 241421 w 451421"/>
              <a:gd name="connsiteY48" fmla="*/ 342900 h 390525"/>
              <a:gd name="connsiteX49" fmla="*/ 244596 w 451421"/>
              <a:gd name="connsiteY49" fmla="*/ 304800 h 390525"/>
              <a:gd name="connsiteX50" fmla="*/ 247771 w 451421"/>
              <a:gd name="connsiteY50" fmla="*/ 295275 h 390525"/>
              <a:gd name="connsiteX51" fmla="*/ 276346 w 451421"/>
              <a:gd name="connsiteY51" fmla="*/ 282575 h 390525"/>
              <a:gd name="connsiteX52" fmla="*/ 292221 w 451421"/>
              <a:gd name="connsiteY52" fmla="*/ 273050 h 390525"/>
              <a:gd name="connsiteX53" fmla="*/ 301746 w 451421"/>
              <a:gd name="connsiteY53" fmla="*/ 269875 h 390525"/>
              <a:gd name="connsiteX54" fmla="*/ 320796 w 451421"/>
              <a:gd name="connsiteY54" fmla="*/ 257175 h 390525"/>
              <a:gd name="connsiteX55" fmla="*/ 343021 w 451421"/>
              <a:gd name="connsiteY55" fmla="*/ 250825 h 390525"/>
              <a:gd name="connsiteX56" fmla="*/ 355721 w 451421"/>
              <a:gd name="connsiteY56" fmla="*/ 241300 h 390525"/>
              <a:gd name="connsiteX57" fmla="*/ 371596 w 451421"/>
              <a:gd name="connsiteY57" fmla="*/ 219075 h 390525"/>
              <a:gd name="connsiteX58" fmla="*/ 368421 w 451421"/>
              <a:gd name="connsiteY58" fmla="*/ 196850 h 390525"/>
              <a:gd name="connsiteX59" fmla="*/ 362071 w 451421"/>
              <a:gd name="connsiteY59" fmla="*/ 187325 h 390525"/>
              <a:gd name="connsiteX60" fmla="*/ 355721 w 451421"/>
              <a:gd name="connsiteY60" fmla="*/ 174625 h 390525"/>
              <a:gd name="connsiteX61" fmla="*/ 358896 w 451421"/>
              <a:gd name="connsiteY61" fmla="*/ 161925 h 390525"/>
              <a:gd name="connsiteX62" fmla="*/ 368421 w 451421"/>
              <a:gd name="connsiteY62" fmla="*/ 155575 h 390525"/>
              <a:gd name="connsiteX63" fmla="*/ 377946 w 451421"/>
              <a:gd name="connsiteY63" fmla="*/ 152400 h 390525"/>
              <a:gd name="connsiteX64" fmla="*/ 416046 w 451421"/>
              <a:gd name="connsiteY64" fmla="*/ 146050 h 390525"/>
              <a:gd name="connsiteX65" fmla="*/ 435096 w 451421"/>
              <a:gd name="connsiteY65" fmla="*/ 139700 h 390525"/>
              <a:gd name="connsiteX66" fmla="*/ 444621 w 451421"/>
              <a:gd name="connsiteY66" fmla="*/ 120650 h 390525"/>
              <a:gd name="connsiteX67" fmla="*/ 450971 w 451421"/>
              <a:gd name="connsiteY67" fmla="*/ 1206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51421" h="390525">
                <a:moveTo>
                  <a:pt x="450971" y="120650"/>
                </a:moveTo>
                <a:cubicBezTo>
                  <a:pt x="450971" y="109008"/>
                  <a:pt x="453943" y="72240"/>
                  <a:pt x="444621" y="50800"/>
                </a:cubicBezTo>
                <a:cubicBezTo>
                  <a:pt x="441219" y="42975"/>
                  <a:pt x="427616" y="49151"/>
                  <a:pt x="419221" y="47625"/>
                </a:cubicBezTo>
                <a:cubicBezTo>
                  <a:pt x="415928" y="47026"/>
                  <a:pt x="412772" y="45768"/>
                  <a:pt x="409696" y="44450"/>
                </a:cubicBezTo>
                <a:cubicBezTo>
                  <a:pt x="405346" y="42586"/>
                  <a:pt x="401346" y="39964"/>
                  <a:pt x="396996" y="38100"/>
                </a:cubicBezTo>
                <a:cubicBezTo>
                  <a:pt x="393920" y="36782"/>
                  <a:pt x="390464" y="36422"/>
                  <a:pt x="387471" y="34925"/>
                </a:cubicBezTo>
                <a:cubicBezTo>
                  <a:pt x="384058" y="33218"/>
                  <a:pt x="381359" y="30282"/>
                  <a:pt x="377946" y="28575"/>
                </a:cubicBezTo>
                <a:cubicBezTo>
                  <a:pt x="372611" y="25907"/>
                  <a:pt x="360807" y="23751"/>
                  <a:pt x="355721" y="22225"/>
                </a:cubicBezTo>
                <a:cubicBezTo>
                  <a:pt x="349310" y="20302"/>
                  <a:pt x="343021" y="17992"/>
                  <a:pt x="336671" y="15875"/>
                </a:cubicBezTo>
                <a:cubicBezTo>
                  <a:pt x="333496" y="14817"/>
                  <a:pt x="330393" y="13512"/>
                  <a:pt x="327146" y="12700"/>
                </a:cubicBezTo>
                <a:cubicBezTo>
                  <a:pt x="287444" y="2774"/>
                  <a:pt x="336805" y="15460"/>
                  <a:pt x="304921" y="6350"/>
                </a:cubicBezTo>
                <a:cubicBezTo>
                  <a:pt x="277014" y="-1623"/>
                  <a:pt x="305534" y="7613"/>
                  <a:pt x="282696" y="0"/>
                </a:cubicBezTo>
                <a:cubicBezTo>
                  <a:pt x="265763" y="1058"/>
                  <a:pt x="248793" y="1639"/>
                  <a:pt x="231896" y="3175"/>
                </a:cubicBezTo>
                <a:cubicBezTo>
                  <a:pt x="227448" y="3579"/>
                  <a:pt x="202456" y="8154"/>
                  <a:pt x="196971" y="9525"/>
                </a:cubicBezTo>
                <a:cubicBezTo>
                  <a:pt x="193724" y="10337"/>
                  <a:pt x="190664" y="11781"/>
                  <a:pt x="187446" y="12700"/>
                </a:cubicBezTo>
                <a:cubicBezTo>
                  <a:pt x="182699" y="14056"/>
                  <a:pt x="170296" y="16512"/>
                  <a:pt x="165221" y="19050"/>
                </a:cubicBezTo>
                <a:cubicBezTo>
                  <a:pt x="161808" y="20757"/>
                  <a:pt x="159203" y="23897"/>
                  <a:pt x="155696" y="25400"/>
                </a:cubicBezTo>
                <a:cubicBezTo>
                  <a:pt x="151685" y="27119"/>
                  <a:pt x="147256" y="27628"/>
                  <a:pt x="142996" y="28575"/>
                </a:cubicBezTo>
                <a:cubicBezTo>
                  <a:pt x="120008" y="33683"/>
                  <a:pt x="134617" y="29251"/>
                  <a:pt x="117596" y="34925"/>
                </a:cubicBezTo>
                <a:cubicBezTo>
                  <a:pt x="111246" y="43392"/>
                  <a:pt x="101893" y="50285"/>
                  <a:pt x="98546" y="60325"/>
                </a:cubicBezTo>
                <a:cubicBezTo>
                  <a:pt x="94164" y="73470"/>
                  <a:pt x="97227" y="67065"/>
                  <a:pt x="89021" y="79375"/>
                </a:cubicBezTo>
                <a:cubicBezTo>
                  <a:pt x="88863" y="80166"/>
                  <a:pt x="85274" y="101521"/>
                  <a:pt x="82671" y="104775"/>
                </a:cubicBezTo>
                <a:cubicBezTo>
                  <a:pt x="80287" y="107755"/>
                  <a:pt x="76077" y="108682"/>
                  <a:pt x="73146" y="111125"/>
                </a:cubicBezTo>
                <a:cubicBezTo>
                  <a:pt x="69697" y="114000"/>
                  <a:pt x="67070" y="117775"/>
                  <a:pt x="63621" y="120650"/>
                </a:cubicBezTo>
                <a:cubicBezTo>
                  <a:pt x="60690" y="123093"/>
                  <a:pt x="57027" y="124557"/>
                  <a:pt x="54096" y="127000"/>
                </a:cubicBezTo>
                <a:cubicBezTo>
                  <a:pt x="50647" y="129875"/>
                  <a:pt x="48307" y="134034"/>
                  <a:pt x="44571" y="136525"/>
                </a:cubicBezTo>
                <a:cubicBezTo>
                  <a:pt x="41786" y="138381"/>
                  <a:pt x="37972" y="138075"/>
                  <a:pt x="35046" y="139700"/>
                </a:cubicBezTo>
                <a:cubicBezTo>
                  <a:pt x="28375" y="143406"/>
                  <a:pt x="22346" y="148167"/>
                  <a:pt x="15996" y="152400"/>
                </a:cubicBezTo>
                <a:lnTo>
                  <a:pt x="6471" y="158750"/>
                </a:lnTo>
                <a:cubicBezTo>
                  <a:pt x="4354" y="161925"/>
                  <a:pt x="748" y="164511"/>
                  <a:pt x="121" y="168275"/>
                </a:cubicBezTo>
                <a:cubicBezTo>
                  <a:pt x="-429" y="171576"/>
                  <a:pt x="929" y="175433"/>
                  <a:pt x="3296" y="177800"/>
                </a:cubicBezTo>
                <a:cubicBezTo>
                  <a:pt x="18743" y="193247"/>
                  <a:pt x="24430" y="190798"/>
                  <a:pt x="44571" y="193675"/>
                </a:cubicBezTo>
                <a:cubicBezTo>
                  <a:pt x="52109" y="198701"/>
                  <a:pt x="59904" y="203643"/>
                  <a:pt x="66796" y="209550"/>
                </a:cubicBezTo>
                <a:cubicBezTo>
                  <a:pt x="70205" y="212472"/>
                  <a:pt x="73146" y="215900"/>
                  <a:pt x="76321" y="219075"/>
                </a:cubicBezTo>
                <a:cubicBezTo>
                  <a:pt x="77379" y="226483"/>
                  <a:pt x="72998" y="237587"/>
                  <a:pt x="79496" y="241300"/>
                </a:cubicBezTo>
                <a:cubicBezTo>
                  <a:pt x="91477" y="248146"/>
                  <a:pt x="107208" y="241932"/>
                  <a:pt x="120771" y="244475"/>
                </a:cubicBezTo>
                <a:cubicBezTo>
                  <a:pt x="124522" y="245178"/>
                  <a:pt x="127121" y="248708"/>
                  <a:pt x="130296" y="250825"/>
                </a:cubicBezTo>
                <a:cubicBezTo>
                  <a:pt x="133507" y="255641"/>
                  <a:pt x="139821" y="263302"/>
                  <a:pt x="139821" y="269875"/>
                </a:cubicBezTo>
                <a:cubicBezTo>
                  <a:pt x="139821" y="273222"/>
                  <a:pt x="137565" y="276182"/>
                  <a:pt x="136646" y="279400"/>
                </a:cubicBezTo>
                <a:cubicBezTo>
                  <a:pt x="135447" y="283596"/>
                  <a:pt x="134725" y="287920"/>
                  <a:pt x="133471" y="292100"/>
                </a:cubicBezTo>
                <a:cubicBezTo>
                  <a:pt x="131548" y="298511"/>
                  <a:pt x="127121" y="311150"/>
                  <a:pt x="127121" y="311150"/>
                </a:cubicBezTo>
                <a:cubicBezTo>
                  <a:pt x="128179" y="320675"/>
                  <a:pt x="127972" y="330428"/>
                  <a:pt x="130296" y="339725"/>
                </a:cubicBezTo>
                <a:cubicBezTo>
                  <a:pt x="131221" y="343427"/>
                  <a:pt x="135306" y="345677"/>
                  <a:pt x="136646" y="349250"/>
                </a:cubicBezTo>
                <a:cubicBezTo>
                  <a:pt x="137065" y="350366"/>
                  <a:pt x="140231" y="371194"/>
                  <a:pt x="142996" y="374650"/>
                </a:cubicBezTo>
                <a:cubicBezTo>
                  <a:pt x="145380" y="377630"/>
                  <a:pt x="149208" y="379107"/>
                  <a:pt x="152521" y="381000"/>
                </a:cubicBezTo>
                <a:cubicBezTo>
                  <a:pt x="167722" y="389686"/>
                  <a:pt x="164983" y="387310"/>
                  <a:pt x="184271" y="390525"/>
                </a:cubicBezTo>
                <a:cubicBezTo>
                  <a:pt x="193796" y="389467"/>
                  <a:pt x="204274" y="391636"/>
                  <a:pt x="212846" y="387350"/>
                </a:cubicBezTo>
                <a:cubicBezTo>
                  <a:pt x="222217" y="382665"/>
                  <a:pt x="235071" y="365125"/>
                  <a:pt x="235071" y="365125"/>
                </a:cubicBezTo>
                <a:cubicBezTo>
                  <a:pt x="237180" y="358799"/>
                  <a:pt x="240624" y="349279"/>
                  <a:pt x="241421" y="342900"/>
                </a:cubicBezTo>
                <a:cubicBezTo>
                  <a:pt x="243002" y="330254"/>
                  <a:pt x="242912" y="317432"/>
                  <a:pt x="244596" y="304800"/>
                </a:cubicBezTo>
                <a:cubicBezTo>
                  <a:pt x="245038" y="301483"/>
                  <a:pt x="245680" y="297888"/>
                  <a:pt x="247771" y="295275"/>
                </a:cubicBezTo>
                <a:cubicBezTo>
                  <a:pt x="254621" y="286712"/>
                  <a:pt x="268137" y="287500"/>
                  <a:pt x="276346" y="282575"/>
                </a:cubicBezTo>
                <a:cubicBezTo>
                  <a:pt x="281638" y="279400"/>
                  <a:pt x="286701" y="275810"/>
                  <a:pt x="292221" y="273050"/>
                </a:cubicBezTo>
                <a:cubicBezTo>
                  <a:pt x="295214" y="271553"/>
                  <a:pt x="298820" y="271500"/>
                  <a:pt x="301746" y="269875"/>
                </a:cubicBezTo>
                <a:cubicBezTo>
                  <a:pt x="308417" y="266169"/>
                  <a:pt x="313392" y="259026"/>
                  <a:pt x="320796" y="257175"/>
                </a:cubicBezTo>
                <a:cubicBezTo>
                  <a:pt x="336743" y="253188"/>
                  <a:pt x="329356" y="255380"/>
                  <a:pt x="343021" y="250825"/>
                </a:cubicBezTo>
                <a:cubicBezTo>
                  <a:pt x="347254" y="247650"/>
                  <a:pt x="351979" y="245042"/>
                  <a:pt x="355721" y="241300"/>
                </a:cubicBezTo>
                <a:cubicBezTo>
                  <a:pt x="359659" y="237362"/>
                  <a:pt x="367990" y="224483"/>
                  <a:pt x="371596" y="219075"/>
                </a:cubicBezTo>
                <a:cubicBezTo>
                  <a:pt x="370538" y="211667"/>
                  <a:pt x="370571" y="204018"/>
                  <a:pt x="368421" y="196850"/>
                </a:cubicBezTo>
                <a:cubicBezTo>
                  <a:pt x="367325" y="193195"/>
                  <a:pt x="363964" y="190638"/>
                  <a:pt x="362071" y="187325"/>
                </a:cubicBezTo>
                <a:cubicBezTo>
                  <a:pt x="359723" y="183216"/>
                  <a:pt x="357838" y="178858"/>
                  <a:pt x="355721" y="174625"/>
                </a:cubicBezTo>
                <a:cubicBezTo>
                  <a:pt x="356779" y="170392"/>
                  <a:pt x="356475" y="165556"/>
                  <a:pt x="358896" y="161925"/>
                </a:cubicBezTo>
                <a:cubicBezTo>
                  <a:pt x="361013" y="158750"/>
                  <a:pt x="365008" y="157282"/>
                  <a:pt x="368421" y="155575"/>
                </a:cubicBezTo>
                <a:cubicBezTo>
                  <a:pt x="371414" y="154078"/>
                  <a:pt x="374664" y="153056"/>
                  <a:pt x="377946" y="152400"/>
                </a:cubicBezTo>
                <a:cubicBezTo>
                  <a:pt x="390571" y="149875"/>
                  <a:pt x="403832" y="150121"/>
                  <a:pt x="416046" y="146050"/>
                </a:cubicBezTo>
                <a:lnTo>
                  <a:pt x="435096" y="139700"/>
                </a:lnTo>
                <a:cubicBezTo>
                  <a:pt x="438307" y="134884"/>
                  <a:pt x="444621" y="127223"/>
                  <a:pt x="444621" y="120650"/>
                </a:cubicBezTo>
                <a:cubicBezTo>
                  <a:pt x="444621" y="110121"/>
                  <a:pt x="450971" y="132292"/>
                  <a:pt x="450971" y="12065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B73A6A6-AD63-824C-BC7B-7CFAAA3EA1B4}"/>
              </a:ext>
            </a:extLst>
          </p:cNvPr>
          <p:cNvSpPr/>
          <p:nvPr/>
        </p:nvSpPr>
        <p:spPr>
          <a:xfrm>
            <a:off x="1336675" y="6327775"/>
            <a:ext cx="285750" cy="168279"/>
          </a:xfrm>
          <a:custGeom>
            <a:avLst/>
            <a:gdLst>
              <a:gd name="connsiteX0" fmla="*/ 133350 w 285750"/>
              <a:gd name="connsiteY0" fmla="*/ 22225 h 168279"/>
              <a:gd name="connsiteX1" fmla="*/ 114300 w 285750"/>
              <a:gd name="connsiteY1" fmla="*/ 19050 h 168279"/>
              <a:gd name="connsiteX2" fmla="*/ 101600 w 285750"/>
              <a:gd name="connsiteY2" fmla="*/ 15875 h 168279"/>
              <a:gd name="connsiteX3" fmla="*/ 47625 w 285750"/>
              <a:gd name="connsiteY3" fmla="*/ 19050 h 168279"/>
              <a:gd name="connsiteX4" fmla="*/ 38100 w 285750"/>
              <a:gd name="connsiteY4" fmla="*/ 22225 h 168279"/>
              <a:gd name="connsiteX5" fmla="*/ 25400 w 285750"/>
              <a:gd name="connsiteY5" fmla="*/ 41275 h 168279"/>
              <a:gd name="connsiteX6" fmla="*/ 31750 w 285750"/>
              <a:gd name="connsiteY6" fmla="*/ 69850 h 168279"/>
              <a:gd name="connsiteX7" fmla="*/ 34925 w 285750"/>
              <a:gd name="connsiteY7" fmla="*/ 79375 h 168279"/>
              <a:gd name="connsiteX8" fmla="*/ 31750 w 285750"/>
              <a:gd name="connsiteY8" fmla="*/ 95250 h 168279"/>
              <a:gd name="connsiteX9" fmla="*/ 25400 w 285750"/>
              <a:gd name="connsiteY9" fmla="*/ 104775 h 168279"/>
              <a:gd name="connsiteX10" fmla="*/ 38100 w 285750"/>
              <a:gd name="connsiteY10" fmla="*/ 123825 h 168279"/>
              <a:gd name="connsiteX11" fmla="*/ 44450 w 285750"/>
              <a:gd name="connsiteY11" fmla="*/ 133350 h 168279"/>
              <a:gd name="connsiteX12" fmla="*/ 34925 w 285750"/>
              <a:gd name="connsiteY12" fmla="*/ 136525 h 168279"/>
              <a:gd name="connsiteX13" fmla="*/ 9525 w 285750"/>
              <a:gd name="connsiteY13" fmla="*/ 142875 h 168279"/>
              <a:gd name="connsiteX14" fmla="*/ 0 w 285750"/>
              <a:gd name="connsiteY14" fmla="*/ 149225 h 168279"/>
              <a:gd name="connsiteX15" fmla="*/ 3175 w 285750"/>
              <a:gd name="connsiteY15" fmla="*/ 161925 h 168279"/>
              <a:gd name="connsiteX16" fmla="*/ 25400 w 285750"/>
              <a:gd name="connsiteY16" fmla="*/ 165100 h 168279"/>
              <a:gd name="connsiteX17" fmla="*/ 44450 w 285750"/>
              <a:gd name="connsiteY17" fmla="*/ 158750 h 168279"/>
              <a:gd name="connsiteX18" fmla="*/ 53975 w 285750"/>
              <a:gd name="connsiteY18" fmla="*/ 155575 h 168279"/>
              <a:gd name="connsiteX19" fmla="*/ 66675 w 285750"/>
              <a:gd name="connsiteY19" fmla="*/ 152400 h 168279"/>
              <a:gd name="connsiteX20" fmla="*/ 95250 w 285750"/>
              <a:gd name="connsiteY20" fmla="*/ 155575 h 168279"/>
              <a:gd name="connsiteX21" fmla="*/ 114300 w 285750"/>
              <a:gd name="connsiteY21" fmla="*/ 139700 h 168279"/>
              <a:gd name="connsiteX22" fmla="*/ 136525 w 285750"/>
              <a:gd name="connsiteY22" fmla="*/ 123825 h 168279"/>
              <a:gd name="connsiteX23" fmla="*/ 158750 w 285750"/>
              <a:gd name="connsiteY23" fmla="*/ 117475 h 168279"/>
              <a:gd name="connsiteX24" fmla="*/ 212725 w 285750"/>
              <a:gd name="connsiteY24" fmla="*/ 114300 h 168279"/>
              <a:gd name="connsiteX25" fmla="*/ 244475 w 285750"/>
              <a:gd name="connsiteY25" fmla="*/ 107950 h 168279"/>
              <a:gd name="connsiteX26" fmla="*/ 254000 w 285750"/>
              <a:gd name="connsiteY26" fmla="*/ 101600 h 168279"/>
              <a:gd name="connsiteX27" fmla="*/ 285750 w 285750"/>
              <a:gd name="connsiteY27" fmla="*/ 92075 h 168279"/>
              <a:gd name="connsiteX28" fmla="*/ 269875 w 285750"/>
              <a:gd name="connsiteY28" fmla="*/ 73025 h 168279"/>
              <a:gd name="connsiteX29" fmla="*/ 254000 w 285750"/>
              <a:gd name="connsiteY29" fmla="*/ 57150 h 168279"/>
              <a:gd name="connsiteX30" fmla="*/ 238125 w 285750"/>
              <a:gd name="connsiteY30" fmla="*/ 38100 h 168279"/>
              <a:gd name="connsiteX31" fmla="*/ 228600 w 285750"/>
              <a:gd name="connsiteY31" fmla="*/ 34925 h 168279"/>
              <a:gd name="connsiteX32" fmla="*/ 212725 w 285750"/>
              <a:gd name="connsiteY32" fmla="*/ 19050 h 168279"/>
              <a:gd name="connsiteX33" fmla="*/ 206375 w 285750"/>
              <a:gd name="connsiteY33" fmla="*/ 9525 h 168279"/>
              <a:gd name="connsiteX34" fmla="*/ 187325 w 285750"/>
              <a:gd name="connsiteY34" fmla="*/ 0 h 168279"/>
              <a:gd name="connsiteX35" fmla="*/ 161925 w 285750"/>
              <a:gd name="connsiteY35" fmla="*/ 12700 h 168279"/>
              <a:gd name="connsiteX36" fmla="*/ 146050 w 285750"/>
              <a:gd name="connsiteY36" fmla="*/ 25400 h 168279"/>
              <a:gd name="connsiteX37" fmla="*/ 111125 w 285750"/>
              <a:gd name="connsiteY37" fmla="*/ 22225 h 168279"/>
              <a:gd name="connsiteX38" fmla="*/ 133350 w 285750"/>
              <a:gd name="connsiteY38" fmla="*/ 22225 h 16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5750" h="168279">
                <a:moveTo>
                  <a:pt x="133350" y="22225"/>
                </a:moveTo>
                <a:cubicBezTo>
                  <a:pt x="133879" y="21696"/>
                  <a:pt x="120613" y="20313"/>
                  <a:pt x="114300" y="19050"/>
                </a:cubicBezTo>
                <a:cubicBezTo>
                  <a:pt x="110021" y="18194"/>
                  <a:pt x="105964" y="15875"/>
                  <a:pt x="101600" y="15875"/>
                </a:cubicBezTo>
                <a:cubicBezTo>
                  <a:pt x="83577" y="15875"/>
                  <a:pt x="65617" y="17992"/>
                  <a:pt x="47625" y="19050"/>
                </a:cubicBezTo>
                <a:cubicBezTo>
                  <a:pt x="44450" y="20108"/>
                  <a:pt x="40467" y="19858"/>
                  <a:pt x="38100" y="22225"/>
                </a:cubicBezTo>
                <a:cubicBezTo>
                  <a:pt x="32704" y="27621"/>
                  <a:pt x="25400" y="41275"/>
                  <a:pt x="25400" y="41275"/>
                </a:cubicBezTo>
                <a:cubicBezTo>
                  <a:pt x="27582" y="52187"/>
                  <a:pt x="28761" y="59388"/>
                  <a:pt x="31750" y="69850"/>
                </a:cubicBezTo>
                <a:cubicBezTo>
                  <a:pt x="32669" y="73068"/>
                  <a:pt x="33867" y="76200"/>
                  <a:pt x="34925" y="79375"/>
                </a:cubicBezTo>
                <a:cubicBezTo>
                  <a:pt x="33867" y="84667"/>
                  <a:pt x="33645" y="90197"/>
                  <a:pt x="31750" y="95250"/>
                </a:cubicBezTo>
                <a:cubicBezTo>
                  <a:pt x="30410" y="98823"/>
                  <a:pt x="26027" y="101011"/>
                  <a:pt x="25400" y="104775"/>
                </a:cubicBezTo>
                <a:cubicBezTo>
                  <a:pt x="24005" y="113145"/>
                  <a:pt x="34245" y="119199"/>
                  <a:pt x="38100" y="123825"/>
                </a:cubicBezTo>
                <a:cubicBezTo>
                  <a:pt x="40543" y="126756"/>
                  <a:pt x="42333" y="130175"/>
                  <a:pt x="44450" y="133350"/>
                </a:cubicBezTo>
                <a:cubicBezTo>
                  <a:pt x="41275" y="134408"/>
                  <a:pt x="38172" y="135713"/>
                  <a:pt x="34925" y="136525"/>
                </a:cubicBezTo>
                <a:cubicBezTo>
                  <a:pt x="27679" y="138336"/>
                  <a:pt x="16783" y="139246"/>
                  <a:pt x="9525" y="142875"/>
                </a:cubicBezTo>
                <a:cubicBezTo>
                  <a:pt x="6112" y="144582"/>
                  <a:pt x="3175" y="147108"/>
                  <a:pt x="0" y="149225"/>
                </a:cubicBezTo>
                <a:cubicBezTo>
                  <a:pt x="1058" y="153458"/>
                  <a:pt x="754" y="158294"/>
                  <a:pt x="3175" y="161925"/>
                </a:cubicBezTo>
                <a:cubicBezTo>
                  <a:pt x="9842" y="171925"/>
                  <a:pt x="16419" y="167794"/>
                  <a:pt x="25400" y="165100"/>
                </a:cubicBezTo>
                <a:cubicBezTo>
                  <a:pt x="31811" y="163177"/>
                  <a:pt x="38100" y="160867"/>
                  <a:pt x="44450" y="158750"/>
                </a:cubicBezTo>
                <a:cubicBezTo>
                  <a:pt x="47625" y="157692"/>
                  <a:pt x="50728" y="156387"/>
                  <a:pt x="53975" y="155575"/>
                </a:cubicBezTo>
                <a:lnTo>
                  <a:pt x="66675" y="152400"/>
                </a:lnTo>
                <a:cubicBezTo>
                  <a:pt x="88900" y="159808"/>
                  <a:pt x="79375" y="160867"/>
                  <a:pt x="95250" y="155575"/>
                </a:cubicBezTo>
                <a:cubicBezTo>
                  <a:pt x="110074" y="140751"/>
                  <a:pt x="98829" y="150751"/>
                  <a:pt x="114300" y="139700"/>
                </a:cubicBezTo>
                <a:cubicBezTo>
                  <a:pt x="117656" y="137303"/>
                  <a:pt x="131537" y="126319"/>
                  <a:pt x="136525" y="123825"/>
                </a:cubicBezTo>
                <a:cubicBezTo>
                  <a:pt x="139887" y="122144"/>
                  <a:pt x="156237" y="117714"/>
                  <a:pt x="158750" y="117475"/>
                </a:cubicBezTo>
                <a:cubicBezTo>
                  <a:pt x="176692" y="115766"/>
                  <a:pt x="194733" y="115358"/>
                  <a:pt x="212725" y="114300"/>
                </a:cubicBezTo>
                <a:cubicBezTo>
                  <a:pt x="217023" y="113584"/>
                  <a:pt x="238447" y="110533"/>
                  <a:pt x="244475" y="107950"/>
                </a:cubicBezTo>
                <a:cubicBezTo>
                  <a:pt x="247982" y="106447"/>
                  <a:pt x="250513" y="103150"/>
                  <a:pt x="254000" y="101600"/>
                </a:cubicBezTo>
                <a:cubicBezTo>
                  <a:pt x="263938" y="97183"/>
                  <a:pt x="275195" y="94714"/>
                  <a:pt x="285750" y="92075"/>
                </a:cubicBezTo>
                <a:cubicBezTo>
                  <a:pt x="269984" y="68426"/>
                  <a:pt x="290247" y="97471"/>
                  <a:pt x="269875" y="73025"/>
                </a:cubicBezTo>
                <a:cubicBezTo>
                  <a:pt x="256646" y="57150"/>
                  <a:pt x="271462" y="68792"/>
                  <a:pt x="254000" y="57150"/>
                </a:cubicBezTo>
                <a:cubicBezTo>
                  <a:pt x="249314" y="50122"/>
                  <a:pt x="245459" y="42989"/>
                  <a:pt x="238125" y="38100"/>
                </a:cubicBezTo>
                <a:cubicBezTo>
                  <a:pt x="235340" y="36244"/>
                  <a:pt x="231775" y="35983"/>
                  <a:pt x="228600" y="34925"/>
                </a:cubicBezTo>
                <a:cubicBezTo>
                  <a:pt x="211667" y="9525"/>
                  <a:pt x="233892" y="40217"/>
                  <a:pt x="212725" y="19050"/>
                </a:cubicBezTo>
                <a:cubicBezTo>
                  <a:pt x="210027" y="16352"/>
                  <a:pt x="209073" y="12223"/>
                  <a:pt x="206375" y="9525"/>
                </a:cubicBezTo>
                <a:cubicBezTo>
                  <a:pt x="200220" y="3370"/>
                  <a:pt x="195072" y="2582"/>
                  <a:pt x="187325" y="0"/>
                </a:cubicBezTo>
                <a:cubicBezTo>
                  <a:pt x="173942" y="3346"/>
                  <a:pt x="172719" y="1906"/>
                  <a:pt x="161925" y="12700"/>
                </a:cubicBezTo>
                <a:cubicBezTo>
                  <a:pt x="147564" y="27061"/>
                  <a:pt x="164593" y="19219"/>
                  <a:pt x="146050" y="25400"/>
                </a:cubicBezTo>
                <a:cubicBezTo>
                  <a:pt x="105182" y="11777"/>
                  <a:pt x="147027" y="22225"/>
                  <a:pt x="111125" y="22225"/>
                </a:cubicBezTo>
                <a:cubicBezTo>
                  <a:pt x="107778" y="22225"/>
                  <a:pt x="132821" y="22754"/>
                  <a:pt x="133350" y="2222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tângulo 8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DC601D3A-9FCB-FF48-877C-51124FFFE89F}"/>
              </a:ext>
            </a:extLst>
          </p:cNvPr>
          <p:cNvSpPr/>
          <p:nvPr/>
        </p:nvSpPr>
        <p:spPr>
          <a:xfrm>
            <a:off x="2187893" y="6227563"/>
            <a:ext cx="345665" cy="21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483A037-8C47-354D-85D5-28F6949666B2}"/>
              </a:ext>
            </a:extLst>
          </p:cNvPr>
          <p:cNvSpPr/>
          <p:nvPr/>
        </p:nvSpPr>
        <p:spPr>
          <a:xfrm>
            <a:off x="2584938" y="6172200"/>
            <a:ext cx="193431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4C46484-23DA-0341-A170-7C0C0C267FDA}"/>
              </a:ext>
            </a:extLst>
          </p:cNvPr>
          <p:cNvSpPr/>
          <p:nvPr/>
        </p:nvSpPr>
        <p:spPr>
          <a:xfrm>
            <a:off x="2836985" y="6172200"/>
            <a:ext cx="246184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4337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Office PowerPoint</Application>
  <PresentationFormat>Widescreen</PresentationFormat>
  <Paragraphs>2</Paragraphs>
  <Slides>34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Elsa Machado Maglio</cp:lastModifiedBy>
  <cp:revision>23</cp:revision>
  <dcterms:created xsi:type="dcterms:W3CDTF">2021-09-04T20:26:40Z</dcterms:created>
  <dcterms:modified xsi:type="dcterms:W3CDTF">2023-08-24T14:03:29Z</dcterms:modified>
</cp:coreProperties>
</file>